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02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3F216B-F23D-462A-AA07-670E0359536B}" type="datetimeFigureOut">
              <a:rPr lang="en-US" smtClean="0"/>
              <a:pPr/>
              <a:t>09-04-2015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ED44E6-9CAA-4DF2-A297-0EEB4B6597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D44E6-9CAA-4DF2-A297-0EEB4B65976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D44E6-9CAA-4DF2-A297-0EEB4B65976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CF13E-4E1F-49F7-BD29-2BE72D7FF096}" type="datetimeFigureOut">
              <a:rPr lang="en-US" smtClean="0"/>
              <a:pPr/>
              <a:t>09-04-2015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C3C39-3D20-40A8-836A-5B4B1889D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CF13E-4E1F-49F7-BD29-2BE72D7FF096}" type="datetimeFigureOut">
              <a:rPr lang="en-US" smtClean="0"/>
              <a:pPr/>
              <a:t>09-04-2015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C3C39-3D20-40A8-836A-5B4B1889D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72400" y="228600"/>
            <a:ext cx="11441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CF13E-4E1F-49F7-BD29-2BE72D7FF096}" type="datetimeFigureOut">
              <a:rPr lang="en-US" smtClean="0"/>
              <a:pPr/>
              <a:t>09-04-2015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C3C39-3D20-40A8-836A-5B4B1889D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CF13E-4E1F-49F7-BD29-2BE72D7FF096}" type="datetimeFigureOut">
              <a:rPr lang="en-US" smtClean="0"/>
              <a:pPr/>
              <a:t>09-04-2015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C3C39-3D20-40A8-836A-5B4B1889D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ECF13E-4E1F-49F7-BD29-2BE72D7FF096}" type="datetimeFigureOut">
              <a:rPr lang="en-US" smtClean="0"/>
              <a:pPr/>
              <a:t>09-04-2015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8C3C39-3D20-40A8-836A-5B4B1889D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ECF13E-4E1F-49F7-BD29-2BE72D7FF096}" type="datetimeFigureOut">
              <a:rPr lang="en-US" smtClean="0"/>
              <a:pPr/>
              <a:t>09-04-2015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8C3C39-3D20-40A8-836A-5B4B1889D2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1524000" y="4038600"/>
            <a:ext cx="6400800" cy="17526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Editorial Monitoring</a:t>
            </a:r>
          </a:p>
          <a:p>
            <a:r>
              <a:rPr lang="en-US" dirty="0" smtClean="0"/>
              <a:t>Date: 01/04/15</a:t>
            </a:r>
            <a:endParaRPr lang="en-US" dirty="0"/>
          </a:p>
        </p:txBody>
      </p:sp>
      <p:pic>
        <p:nvPicPr>
          <p:cNvPr id="3074" name="Picture 2" descr="http://d16dke2c5b5bar.cloudfront.net/bnis/pm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2133600"/>
            <a:ext cx="2667000" cy="1778000"/>
          </a:xfrm>
          <a:prstGeom prst="rect">
            <a:avLst/>
          </a:prstGeom>
          <a:noFill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62400" y="609600"/>
            <a:ext cx="1664146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" y="5905500"/>
            <a:ext cx="90678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3200" dirty="0" smtClean="0"/>
              <a:t>Coverage Overview</a:t>
            </a:r>
            <a:endParaRPr lang="en-US" sz="32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72400" y="228600"/>
            <a:ext cx="11441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View27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View27</Template>
  <TotalTime>0</TotalTime>
  <Words>9</Words>
  <Application>Microsoft Office PowerPoint</Application>
  <PresentationFormat>On-screen Show (4:3)</PresentationFormat>
  <Paragraphs>5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View27</vt:lpstr>
      <vt:lpstr>Slide 1</vt:lpstr>
      <vt:lpstr>Coverage Overview</vt:lpstr>
      <vt:lpstr>Slide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Microsoft</dc:creator>
  <cp:lastModifiedBy>Microsoft</cp:lastModifiedBy>
  <cp:revision>3</cp:revision>
  <dcterms:created xsi:type="dcterms:W3CDTF">2015-04-09T09:34:46Z</dcterms:created>
  <dcterms:modified xsi:type="dcterms:W3CDTF">2015-04-09T10:35:40Z</dcterms:modified>
</cp:coreProperties>
</file>