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charts/chart9.xml" ContentType="application/vnd.openxmlformats-officedocument.drawingml.chart+xml"/>
  <Override PartName="/ppt/charts/chart11.xml" ContentType="application/vnd.openxmlformats-officedocument.drawingml.chart+xml"/>
  <Override PartName="/ppt/charts/chart7.xml" ContentType="application/vnd.openxmlformats-officedocument.drawingml.chart+xml"/>
  <Default Extension="xlsx" ContentType="application/vnd.openxmlformats-officedocument.spreadsheetml.sheet"/>
  <Override PartName="/ppt/charts/chart3.xml" ContentType="application/vnd.openxmlformats-officedocument.drawingml.chart+xml"/>
  <Override PartName="/ppt/charts/chart4.xml" ContentType="application/vnd.openxmlformats-officedocument.drawingml.chart+xml"/>
  <Override PartName="/ppt/charts/chart5.xml" ContentType="application/vnd.openxmlformats-officedocument.drawingml.char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charts/chart1.xml" ContentType="application/vnd.openxmlformats-officedocument.drawingml.chart+xml"/>
  <Override PartName="/ppt/charts/chart2.xml" ContentType="application/vnd.openxmlformats-officedocument.drawingml.char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bin" ContentType="application/vnd.openxmlformats-officedocument.oleObject"/>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Default Extension="jpeg" ContentType="image/jpeg"/>
  <Default Extension="emf" ContentType="image/x-emf"/>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charts/chart8.xml" ContentType="application/vnd.openxmlformats-officedocument.drawingml.chart+xml"/>
  <Override PartName="/ppt/charts/chart12.xml" ContentType="application/vnd.openxmlformats-officedocument.drawingml.chart+xml"/>
  <Override PartName="/ppt/slideLayouts/slideLayout10.xml" ContentType="application/vnd.openxmlformats-officedocument.presentationml.slideLayout+xml"/>
  <Default Extension="gif" ContentType="image/gif"/>
  <Default Extension="vml" ContentType="application/vnd.openxmlformats-officedocument.vmlDrawing"/>
  <Override PartName="/ppt/charts/chart6.xml" ContentType="application/vnd.openxmlformats-officedocument.drawingml.chart+xml"/>
  <Override PartName="/ppt/charts/chart10.xml" ContentType="application/vnd.openxmlformats-officedocument.drawingml.char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0" r:id="rId1"/>
  </p:sldMasterIdLst>
  <p:notesMasterIdLst>
    <p:notesMasterId r:id="rId39"/>
  </p:notesMasterIdLst>
  <p:handoutMasterIdLst>
    <p:handoutMasterId r:id="rId40"/>
  </p:handoutMasterIdLst>
  <p:sldIdLst>
    <p:sldId id="328" r:id="rId2"/>
    <p:sldId id="336" r:id="rId3"/>
    <p:sldId id="337" r:id="rId4"/>
    <p:sldId id="321" r:id="rId5"/>
    <p:sldId id="257" r:id="rId6"/>
    <p:sldId id="264" r:id="rId7"/>
    <p:sldId id="323" r:id="rId8"/>
    <p:sldId id="329" r:id="rId9"/>
    <p:sldId id="330" r:id="rId10"/>
    <p:sldId id="333" r:id="rId11"/>
    <p:sldId id="334" r:id="rId12"/>
    <p:sldId id="275" r:id="rId13"/>
    <p:sldId id="338" r:id="rId14"/>
    <p:sldId id="339" r:id="rId15"/>
    <p:sldId id="340" r:id="rId16"/>
    <p:sldId id="341" r:id="rId17"/>
    <p:sldId id="350" r:id="rId18"/>
    <p:sldId id="344" r:id="rId19"/>
    <p:sldId id="345" r:id="rId20"/>
    <p:sldId id="346" r:id="rId21"/>
    <p:sldId id="348" r:id="rId22"/>
    <p:sldId id="349" r:id="rId23"/>
    <p:sldId id="265" r:id="rId24"/>
    <p:sldId id="266" r:id="rId25"/>
    <p:sldId id="272" r:id="rId26"/>
    <p:sldId id="273" r:id="rId27"/>
    <p:sldId id="274" r:id="rId28"/>
    <p:sldId id="277" r:id="rId29"/>
    <p:sldId id="309" r:id="rId30"/>
    <p:sldId id="310" r:id="rId31"/>
    <p:sldId id="315" r:id="rId32"/>
    <p:sldId id="316" r:id="rId33"/>
    <p:sldId id="311" r:id="rId34"/>
    <p:sldId id="317" r:id="rId35"/>
    <p:sldId id="326" r:id="rId36"/>
    <p:sldId id="318" r:id="rId37"/>
    <p:sldId id="327" r:id="rId38"/>
  </p:sldIdLst>
  <p:sldSz cx="9144000" cy="6858000" type="screen4x3"/>
  <p:notesSz cx="6858000" cy="9144000"/>
  <p:defaultTextStyle>
    <a:defPPr>
      <a:defRPr lang="en-US"/>
    </a:defPPr>
    <a:lvl1pPr algn="ctr" rtl="0" fontAlgn="base">
      <a:spcBef>
        <a:spcPct val="0"/>
      </a:spcBef>
      <a:spcAft>
        <a:spcPct val="0"/>
      </a:spcAft>
      <a:defRPr kern="1200">
        <a:solidFill>
          <a:schemeClr val="tx1"/>
        </a:solidFill>
        <a:latin typeface="Arial" charset="0"/>
        <a:ea typeface="+mn-ea"/>
        <a:cs typeface="Arial" charset="0"/>
      </a:defRPr>
    </a:lvl1pPr>
    <a:lvl2pPr marL="457200" algn="ctr" rtl="0" fontAlgn="base">
      <a:spcBef>
        <a:spcPct val="0"/>
      </a:spcBef>
      <a:spcAft>
        <a:spcPct val="0"/>
      </a:spcAft>
      <a:defRPr kern="1200">
        <a:solidFill>
          <a:schemeClr val="tx1"/>
        </a:solidFill>
        <a:latin typeface="Arial" charset="0"/>
        <a:ea typeface="+mn-ea"/>
        <a:cs typeface="Arial" charset="0"/>
      </a:defRPr>
    </a:lvl2pPr>
    <a:lvl3pPr marL="914400" algn="ctr" rtl="0" fontAlgn="base">
      <a:spcBef>
        <a:spcPct val="0"/>
      </a:spcBef>
      <a:spcAft>
        <a:spcPct val="0"/>
      </a:spcAft>
      <a:defRPr kern="1200">
        <a:solidFill>
          <a:schemeClr val="tx1"/>
        </a:solidFill>
        <a:latin typeface="Arial" charset="0"/>
        <a:ea typeface="+mn-ea"/>
        <a:cs typeface="Arial" charset="0"/>
      </a:defRPr>
    </a:lvl3pPr>
    <a:lvl4pPr marL="1371600" algn="ctr" rtl="0" fontAlgn="base">
      <a:spcBef>
        <a:spcPct val="0"/>
      </a:spcBef>
      <a:spcAft>
        <a:spcPct val="0"/>
      </a:spcAft>
      <a:defRPr kern="1200">
        <a:solidFill>
          <a:schemeClr val="tx1"/>
        </a:solidFill>
        <a:latin typeface="Arial" charset="0"/>
        <a:ea typeface="+mn-ea"/>
        <a:cs typeface="Arial" charset="0"/>
      </a:defRPr>
    </a:lvl4pPr>
    <a:lvl5pPr marL="1828800" algn="ctr"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FFE7E7"/>
    <a:srgbClr val="81ABFF"/>
    <a:srgbClr val="FF5D5D"/>
    <a:srgbClr val="D5E3FF"/>
    <a:srgbClr val="CDDEFF"/>
    <a:srgbClr val="FF4343"/>
    <a:srgbClr val="FF00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3030" autoAdjust="0"/>
    <p:restoredTop sz="94737" autoAdjust="0"/>
  </p:normalViewPr>
  <p:slideViewPr>
    <p:cSldViewPr showGuides="1">
      <p:cViewPr>
        <p:scale>
          <a:sx n="75" d="100"/>
          <a:sy n="75" d="100"/>
        </p:scale>
        <p:origin x="-1338" y="3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55" d="100"/>
          <a:sy n="55" d="100"/>
        </p:scale>
        <p:origin x="-2904" y="-102"/>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heme" Target="theme/theme1.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Office_Excel_Worksheet1.xlsx"/></Relationships>
</file>

<file path=ppt/charts/_rels/chart10.xml.rels><?xml version="1.0" encoding="UTF-8" standalone="yes"?>
<Relationships xmlns="http://schemas.openxmlformats.org/package/2006/relationships"><Relationship Id="rId1" Type="http://schemas.openxmlformats.org/officeDocument/2006/relationships/package" Target="../embeddings/Microsoft_Office_Excel_Worksheet10.xlsx"/></Relationships>
</file>

<file path=ppt/charts/_rels/chart11.xml.rels><?xml version="1.0" encoding="UTF-8" standalone="yes"?>
<Relationships xmlns="http://schemas.openxmlformats.org/package/2006/relationships"><Relationship Id="rId1" Type="http://schemas.openxmlformats.org/officeDocument/2006/relationships/package" Target="../embeddings/Microsoft_Office_Excel_Worksheet11.xlsx"/></Relationships>
</file>

<file path=ppt/charts/_rels/chart12.xml.rels><?xml version="1.0" encoding="UTF-8" standalone="yes"?>
<Relationships xmlns="http://schemas.openxmlformats.org/package/2006/relationships"><Relationship Id="rId1" Type="http://schemas.openxmlformats.org/officeDocument/2006/relationships/package" Target="../embeddings/Microsoft_Office_Excel_Worksheet12.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Office_Excel_Worksheet2.xlsx"/></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Office_Excel_Worksheet3.xlsx"/></Relationships>
</file>

<file path=ppt/charts/_rels/chart4.xml.rels><?xml version="1.0" encoding="UTF-8" standalone="yes"?>
<Relationships xmlns="http://schemas.openxmlformats.org/package/2006/relationships"><Relationship Id="rId1" Type="http://schemas.openxmlformats.org/officeDocument/2006/relationships/package" Target="../embeddings/Microsoft_Office_Excel_Worksheet4.xlsx"/></Relationships>
</file>

<file path=ppt/charts/_rels/chart5.xml.rels><?xml version="1.0" encoding="UTF-8" standalone="yes"?>
<Relationships xmlns="http://schemas.openxmlformats.org/package/2006/relationships"><Relationship Id="rId1" Type="http://schemas.openxmlformats.org/officeDocument/2006/relationships/package" Target="../embeddings/Microsoft_Office_Excel_Worksheet5.xlsx"/></Relationships>
</file>

<file path=ppt/charts/_rels/chart6.xml.rels><?xml version="1.0" encoding="UTF-8" standalone="yes"?>
<Relationships xmlns="http://schemas.openxmlformats.org/package/2006/relationships"><Relationship Id="rId1" Type="http://schemas.openxmlformats.org/officeDocument/2006/relationships/package" Target="../embeddings/Microsoft_Office_Excel_Worksheet6.xlsx"/></Relationships>
</file>

<file path=ppt/charts/_rels/chart7.xml.rels><?xml version="1.0" encoding="UTF-8" standalone="yes"?>
<Relationships xmlns="http://schemas.openxmlformats.org/package/2006/relationships"><Relationship Id="rId1" Type="http://schemas.openxmlformats.org/officeDocument/2006/relationships/package" Target="../embeddings/Microsoft_Office_Excel_Worksheet7.xlsx"/></Relationships>
</file>

<file path=ppt/charts/_rels/chart8.xml.rels><?xml version="1.0" encoding="UTF-8" standalone="yes"?>
<Relationships xmlns="http://schemas.openxmlformats.org/package/2006/relationships"><Relationship Id="rId1" Type="http://schemas.openxmlformats.org/officeDocument/2006/relationships/package" Target="../embeddings/Microsoft_Office_Excel_Worksheet8.xlsx"/></Relationships>
</file>

<file path=ppt/charts/_rels/chart9.xml.rels><?xml version="1.0" encoding="UTF-8" standalone="yes"?>
<Relationships xmlns="http://schemas.openxmlformats.org/package/2006/relationships"><Relationship Id="rId1" Type="http://schemas.openxmlformats.org/officeDocument/2006/relationships/package" Target="../embeddings/Microsoft_Office_Excel_Worksheet9.xlsx"/></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en-GB"/>
  <c:chart>
    <c:autoTitleDeleted val="1"/>
    <c:plotArea>
      <c:layout/>
      <c:barChart>
        <c:barDir val="bar"/>
        <c:grouping val="clustered"/>
        <c:ser>
          <c:idx val="0"/>
          <c:order val="0"/>
          <c:tx>
            <c:strRef>
              <c:f>Sheet1!$B$1</c:f>
              <c:strCache>
                <c:ptCount val="1"/>
                <c:pt idx="0">
                  <c:v>Series 1</c:v>
                </c:pt>
              </c:strCache>
            </c:strRef>
          </c:tx>
          <c:dLbls>
            <c:txPr>
              <a:bodyPr/>
              <a:lstStyle/>
              <a:p>
                <a:pPr>
                  <a:defRPr lang="en-US" sz="1200"/>
                </a:pPr>
                <a:endParaRPr lang="en-US"/>
              </a:p>
            </c:txPr>
            <c:showVal val="1"/>
          </c:dLbls>
          <c:cat>
            <c:strRef>
              <c:f>Sheet1!$A$2:$A$10</c:f>
              <c:strCache>
                <c:ptCount val="9"/>
                <c:pt idx="0">
                  <c:v>Al Bilad Bank</c:v>
                </c:pt>
                <c:pt idx="1">
                  <c:v>Saudi Hollandi Bank</c:v>
                </c:pt>
                <c:pt idx="2">
                  <c:v>Arab National Bank</c:v>
                </c:pt>
                <c:pt idx="3">
                  <c:v>Saudi American Bank</c:v>
                </c:pt>
                <c:pt idx="4">
                  <c:v>Saudi British Bank</c:v>
                </c:pt>
                <c:pt idx="5">
                  <c:v>Saudi Frensi Bank</c:v>
                </c:pt>
                <c:pt idx="6">
                  <c:v>Al Riyadh Bank</c:v>
                </c:pt>
                <c:pt idx="7">
                  <c:v>The National Commercial Bank</c:v>
                </c:pt>
                <c:pt idx="8">
                  <c:v>Al Rajhi Bank</c:v>
                </c:pt>
              </c:strCache>
            </c:strRef>
          </c:cat>
          <c:val>
            <c:numRef>
              <c:f>Sheet1!$B$2:$B$10</c:f>
              <c:numCache>
                <c:formatCode>0%</c:formatCode>
                <c:ptCount val="9"/>
                <c:pt idx="0">
                  <c:v>2.0000000000000039E-2</c:v>
                </c:pt>
                <c:pt idx="1">
                  <c:v>4.0000000000000077E-2</c:v>
                </c:pt>
                <c:pt idx="2">
                  <c:v>7.0000000000000034E-2</c:v>
                </c:pt>
                <c:pt idx="3">
                  <c:v>8.0000000000000154E-2</c:v>
                </c:pt>
                <c:pt idx="4">
                  <c:v>8.0000000000000154E-2</c:v>
                </c:pt>
                <c:pt idx="5">
                  <c:v>9.0000000000000066E-2</c:v>
                </c:pt>
                <c:pt idx="6">
                  <c:v>0.17</c:v>
                </c:pt>
                <c:pt idx="7">
                  <c:v>0.18000000000000024</c:v>
                </c:pt>
                <c:pt idx="8">
                  <c:v>0.42000000000000032</c:v>
                </c:pt>
              </c:numCache>
            </c:numRef>
          </c:val>
        </c:ser>
        <c:axId val="86932864"/>
        <c:axId val="86938752"/>
      </c:barChart>
      <c:catAx>
        <c:axId val="86932864"/>
        <c:scaling>
          <c:orientation val="minMax"/>
        </c:scaling>
        <c:axPos val="l"/>
        <c:tickLblPos val="nextTo"/>
        <c:txPr>
          <a:bodyPr/>
          <a:lstStyle/>
          <a:p>
            <a:pPr>
              <a:defRPr lang="en-US" sz="1100"/>
            </a:pPr>
            <a:endParaRPr lang="en-US"/>
          </a:p>
        </c:txPr>
        <c:crossAx val="86938752"/>
        <c:crosses val="autoZero"/>
        <c:auto val="1"/>
        <c:lblAlgn val="ctr"/>
        <c:lblOffset val="100"/>
      </c:catAx>
      <c:valAx>
        <c:axId val="86938752"/>
        <c:scaling>
          <c:orientation val="minMax"/>
        </c:scaling>
        <c:delete val="1"/>
        <c:axPos val="b"/>
        <c:numFmt formatCode="0%" sourceLinked="1"/>
        <c:tickLblPos val="none"/>
        <c:crossAx val="86932864"/>
        <c:crosses val="autoZero"/>
        <c:crossBetween val="between"/>
      </c:valAx>
    </c:plotArea>
    <c:plotVisOnly val="1"/>
  </c:chart>
  <c:txPr>
    <a:bodyPr/>
    <a:lstStyle/>
    <a:p>
      <a:pPr>
        <a:defRPr sz="1800"/>
      </a:pPr>
      <a:endParaRPr lang="en-US"/>
    </a:p>
  </c:txPr>
  <c:externalData r:id="rId1"/>
</c:chartSpace>
</file>

<file path=ppt/charts/chart10.xml><?xml version="1.0" encoding="utf-8"?>
<c:chartSpace xmlns:c="http://schemas.openxmlformats.org/drawingml/2006/chart" xmlns:a="http://schemas.openxmlformats.org/drawingml/2006/main" xmlns:r="http://schemas.openxmlformats.org/officeDocument/2006/relationships">
  <c:date1904 val="1"/>
  <c:lang val="en-GB"/>
  <c:chart>
    <c:plotArea>
      <c:layout>
        <c:manualLayout>
          <c:layoutTarget val="inner"/>
          <c:xMode val="edge"/>
          <c:yMode val="edge"/>
          <c:x val="6.9742489270386801E-2"/>
          <c:y val="0.11984282907662112"/>
          <c:w val="0.90236051502145531"/>
          <c:h val="0.75442043222004462"/>
        </c:manualLayout>
      </c:layout>
      <c:barChart>
        <c:barDir val="col"/>
        <c:grouping val="clustered"/>
        <c:ser>
          <c:idx val="0"/>
          <c:order val="0"/>
          <c:tx>
            <c:strRef>
              <c:f>Sheet1!$B$1</c:f>
              <c:strCache>
                <c:ptCount val="1"/>
                <c:pt idx="0">
                  <c:v>Last 12 Months</c:v>
                </c:pt>
              </c:strCache>
            </c:strRef>
          </c:tx>
          <c:spPr>
            <a:solidFill>
              <a:srgbClr val="FF0000"/>
            </a:solidFill>
            <a:ln w="11968">
              <a:solidFill>
                <a:schemeClr val="tx1"/>
              </a:solidFill>
              <a:prstDash val="solid"/>
            </a:ln>
          </c:spPr>
          <c:dLbls>
            <c:numFmt formatCode="0.0%" sourceLinked="0"/>
            <c:spPr>
              <a:noFill/>
              <a:ln w="23935">
                <a:noFill/>
              </a:ln>
            </c:spPr>
            <c:txPr>
              <a:bodyPr/>
              <a:lstStyle/>
              <a:p>
                <a:pPr>
                  <a:defRPr lang="en-US" sz="945" b="0" i="0" u="none" strike="noStrike" baseline="0">
                    <a:solidFill>
                      <a:srgbClr val="FF0000"/>
                    </a:solidFill>
                    <a:latin typeface="Tahoma"/>
                    <a:ea typeface="Tahoma"/>
                    <a:cs typeface="Tahoma"/>
                  </a:defRPr>
                </a:pPr>
                <a:endParaRPr lang="en-US"/>
              </a:p>
            </c:txPr>
            <c:showVal val="1"/>
          </c:dLbls>
          <c:cat>
            <c:strRef>
              <c:f>Sheet1!$A$2:$A$9</c:f>
              <c:strCache>
                <c:ptCount val="8"/>
                <c:pt idx="0">
                  <c:v>Grocery Shopping</c:v>
                </c:pt>
                <c:pt idx="1">
                  <c:v>Shopping at Supermarket Hypermarket</c:v>
                </c:pt>
                <c:pt idx="2">
                  <c:v>Other Shopping Eating Out Hotels</c:v>
                </c:pt>
                <c:pt idx="3">
                  <c:v>Going Out</c:v>
                </c:pt>
                <c:pt idx="4">
                  <c:v>Travel</c:v>
                </c:pt>
                <c:pt idx="5">
                  <c:v>Purchase on the Web Internet</c:v>
                </c:pt>
                <c:pt idx="6">
                  <c:v>Tele Shopping</c:v>
                </c:pt>
                <c:pt idx="7">
                  <c:v>Others</c:v>
                </c:pt>
              </c:strCache>
            </c:strRef>
          </c:cat>
          <c:val>
            <c:numRef>
              <c:f>Sheet1!$B$2:$B$9</c:f>
              <c:numCache>
                <c:formatCode>0.00%</c:formatCode>
                <c:ptCount val="8"/>
                <c:pt idx="0">
                  <c:v>0.22500000000000001</c:v>
                </c:pt>
                <c:pt idx="1">
                  <c:v>0.53100000000000003</c:v>
                </c:pt>
                <c:pt idx="2">
                  <c:v>0.32300000000000023</c:v>
                </c:pt>
                <c:pt idx="3">
                  <c:v>0.161</c:v>
                </c:pt>
                <c:pt idx="4">
                  <c:v>5.0800000000000012E-2</c:v>
                </c:pt>
                <c:pt idx="5">
                  <c:v>1.8100000000000015E-2</c:v>
                </c:pt>
                <c:pt idx="6">
                  <c:v>8.4000000000000047E-3</c:v>
                </c:pt>
                <c:pt idx="7">
                  <c:v>3.2000000000000019E-3</c:v>
                </c:pt>
              </c:numCache>
            </c:numRef>
          </c:val>
        </c:ser>
        <c:ser>
          <c:idx val="1"/>
          <c:order val="1"/>
          <c:tx>
            <c:strRef>
              <c:f>Sheet1!$C$1</c:f>
              <c:strCache>
                <c:ptCount val="1"/>
                <c:pt idx="0">
                  <c:v>Last 3 Months</c:v>
                </c:pt>
              </c:strCache>
            </c:strRef>
          </c:tx>
          <c:spPr>
            <a:solidFill>
              <a:srgbClr val="0000FF"/>
            </a:solidFill>
            <a:ln w="11968">
              <a:solidFill>
                <a:schemeClr val="tx1"/>
              </a:solidFill>
              <a:prstDash val="solid"/>
            </a:ln>
          </c:spPr>
          <c:dLbls>
            <c:dLbl>
              <c:idx val="7"/>
              <c:layout>
                <c:manualLayout>
                  <c:x val="1.8892174365890337E-2"/>
                  <c:y val="-2.3315709127176092E-3"/>
                </c:manualLayout>
              </c:layout>
              <c:tx>
                <c:rich>
                  <a:bodyPr/>
                  <a:lstStyle/>
                  <a:p>
                    <a:pPr>
                      <a:defRPr lang="en-US" sz="943" b="0" i="0" u="none" strike="noStrike" baseline="0">
                        <a:solidFill>
                          <a:srgbClr val="0000FF"/>
                        </a:solidFill>
                        <a:latin typeface="Tahoma"/>
                        <a:ea typeface="Tahoma"/>
                        <a:cs typeface="Tahoma"/>
                      </a:defRPr>
                    </a:pPr>
                    <a:r>
                      <a:rPr lang="en-US"/>
                      <a:t>0.55%</a:t>
                    </a:r>
                  </a:p>
                </c:rich>
              </c:tx>
              <c:numFmt formatCode="0.0%" sourceLinked="0"/>
              <c:spPr>
                <a:noFill/>
                <a:ln w="23935">
                  <a:noFill/>
                </a:ln>
              </c:spPr>
              <c:dLblPos val="outEnd"/>
            </c:dLbl>
            <c:dLbl>
              <c:idx val="9"/>
              <c:layout>
                <c:manualLayout>
                  <c:xMode val="edge"/>
                  <c:yMode val="edge"/>
                  <c:x val="0.59871244635192788"/>
                  <c:y val="0.57760314341846763"/>
                </c:manualLayout>
              </c:layout>
              <c:numFmt formatCode="0.0%" sourceLinked="0"/>
              <c:spPr>
                <a:noFill/>
                <a:ln w="23935">
                  <a:noFill/>
                </a:ln>
              </c:spPr>
              <c:txPr>
                <a:bodyPr/>
                <a:lstStyle/>
                <a:p>
                  <a:pPr>
                    <a:defRPr lang="en-US" sz="943" b="0" i="0" u="none" strike="noStrike" baseline="0">
                      <a:solidFill>
                        <a:schemeClr val="tx1"/>
                      </a:solidFill>
                      <a:latin typeface="Tahoma"/>
                      <a:ea typeface="Tahoma"/>
                      <a:cs typeface="Tahoma"/>
                    </a:defRPr>
                  </a:pPr>
                  <a:endParaRPr lang="en-US"/>
                </a:p>
              </c:txPr>
              <c:dLblPos val="outEnd"/>
              <c:showVal val="1"/>
            </c:dLbl>
            <c:dLbl>
              <c:idx val="10"/>
              <c:layout>
                <c:manualLayout>
                  <c:xMode val="edge"/>
                  <c:yMode val="edge"/>
                  <c:x val="0.65450643776824069"/>
                  <c:y val="0.59332023575638448"/>
                </c:manualLayout>
              </c:layout>
              <c:numFmt formatCode="0.0%" sourceLinked="0"/>
              <c:spPr>
                <a:noFill/>
                <a:ln w="23935">
                  <a:noFill/>
                </a:ln>
              </c:spPr>
              <c:txPr>
                <a:bodyPr/>
                <a:lstStyle/>
                <a:p>
                  <a:pPr>
                    <a:defRPr lang="en-US" sz="943" b="0" i="0" u="none" strike="noStrike" baseline="0">
                      <a:solidFill>
                        <a:schemeClr val="tx1"/>
                      </a:solidFill>
                      <a:latin typeface="Tahoma"/>
                      <a:ea typeface="Tahoma"/>
                      <a:cs typeface="Tahoma"/>
                    </a:defRPr>
                  </a:pPr>
                  <a:endParaRPr lang="en-US"/>
                </a:p>
              </c:txPr>
              <c:dLblPos val="outEnd"/>
              <c:showVal val="1"/>
            </c:dLbl>
            <c:numFmt formatCode="0.0%" sourceLinked="0"/>
            <c:spPr>
              <a:noFill/>
              <a:ln w="23935">
                <a:noFill/>
              </a:ln>
            </c:spPr>
            <c:txPr>
              <a:bodyPr/>
              <a:lstStyle/>
              <a:p>
                <a:pPr>
                  <a:defRPr lang="en-US" sz="945" b="0" i="0" u="none" strike="noStrike" baseline="0">
                    <a:solidFill>
                      <a:srgbClr val="0000FF"/>
                    </a:solidFill>
                    <a:latin typeface="Tahoma"/>
                    <a:ea typeface="Tahoma"/>
                    <a:cs typeface="Tahoma"/>
                  </a:defRPr>
                </a:pPr>
                <a:endParaRPr lang="en-US"/>
              </a:p>
            </c:txPr>
            <c:showVal val="1"/>
          </c:dLbls>
          <c:cat>
            <c:strRef>
              <c:f>Sheet1!$A$2:$A$9</c:f>
              <c:strCache>
                <c:ptCount val="8"/>
                <c:pt idx="0">
                  <c:v>Grocery Shopping</c:v>
                </c:pt>
                <c:pt idx="1">
                  <c:v>Shopping at Supermarket Hypermarket</c:v>
                </c:pt>
                <c:pt idx="2">
                  <c:v>Other Shopping Eating Out Hotels</c:v>
                </c:pt>
                <c:pt idx="3">
                  <c:v>Going Out</c:v>
                </c:pt>
                <c:pt idx="4">
                  <c:v>Travel</c:v>
                </c:pt>
                <c:pt idx="5">
                  <c:v>Purchase on the Web Internet</c:v>
                </c:pt>
                <c:pt idx="6">
                  <c:v>Tele Shopping</c:v>
                </c:pt>
                <c:pt idx="7">
                  <c:v>Others</c:v>
                </c:pt>
              </c:strCache>
            </c:strRef>
          </c:cat>
          <c:val>
            <c:numRef>
              <c:f>Sheet1!$C$2:$C$9</c:f>
              <c:numCache>
                <c:formatCode>0.00%</c:formatCode>
                <c:ptCount val="8"/>
                <c:pt idx="0">
                  <c:v>0.10100000000000002</c:v>
                </c:pt>
                <c:pt idx="1">
                  <c:v>0.15200000000000011</c:v>
                </c:pt>
                <c:pt idx="2">
                  <c:v>0.19900000000000001</c:v>
                </c:pt>
                <c:pt idx="3">
                  <c:v>0.16500000000000001</c:v>
                </c:pt>
                <c:pt idx="4">
                  <c:v>6.6000000000000003E-2</c:v>
                </c:pt>
                <c:pt idx="5">
                  <c:v>1.4E-2</c:v>
                </c:pt>
                <c:pt idx="6">
                  <c:v>5.9000000000000059E-3</c:v>
                </c:pt>
                <c:pt idx="7">
                  <c:v>3.5000000000000018E-3</c:v>
                </c:pt>
              </c:numCache>
            </c:numRef>
          </c:val>
        </c:ser>
        <c:dLbls>
          <c:showVal val="1"/>
        </c:dLbls>
        <c:gapWidth val="60"/>
        <c:axId val="85331968"/>
        <c:axId val="85406848"/>
      </c:barChart>
      <c:catAx>
        <c:axId val="85331968"/>
        <c:scaling>
          <c:orientation val="minMax"/>
        </c:scaling>
        <c:axPos val="b"/>
        <c:numFmt formatCode="General" sourceLinked="1"/>
        <c:tickLblPos val="nextTo"/>
        <c:spPr>
          <a:ln w="2991">
            <a:solidFill>
              <a:srgbClr val="000000"/>
            </a:solidFill>
            <a:prstDash val="solid"/>
          </a:ln>
        </c:spPr>
        <c:txPr>
          <a:bodyPr rot="0" vert="horz"/>
          <a:lstStyle/>
          <a:p>
            <a:pPr>
              <a:defRPr lang="en-US" sz="850" b="0" i="0" u="none" strike="noStrike" baseline="0">
                <a:solidFill>
                  <a:srgbClr val="000000"/>
                </a:solidFill>
                <a:latin typeface="Tahoma"/>
                <a:ea typeface="Tahoma"/>
                <a:cs typeface="Tahoma"/>
              </a:defRPr>
            </a:pPr>
            <a:endParaRPr lang="en-US"/>
          </a:p>
        </c:txPr>
        <c:crossAx val="85406848"/>
        <c:crosses val="autoZero"/>
        <c:auto val="1"/>
        <c:lblAlgn val="ctr"/>
        <c:lblOffset val="100"/>
        <c:tickLblSkip val="1"/>
        <c:tickMarkSkip val="1"/>
      </c:catAx>
      <c:valAx>
        <c:axId val="85406848"/>
        <c:scaling>
          <c:orientation val="minMax"/>
        </c:scaling>
        <c:axPos val="l"/>
        <c:numFmt formatCode="0%" sourceLinked="0"/>
        <c:tickLblPos val="nextTo"/>
        <c:spPr>
          <a:ln w="11968">
            <a:solidFill>
              <a:srgbClr val="000000"/>
            </a:solidFill>
            <a:prstDash val="solid"/>
          </a:ln>
        </c:spPr>
        <c:txPr>
          <a:bodyPr rot="0" vert="horz"/>
          <a:lstStyle/>
          <a:p>
            <a:pPr>
              <a:defRPr lang="en-US" sz="1130" b="0" i="0" u="none" strike="noStrike" baseline="0">
                <a:solidFill>
                  <a:srgbClr val="000000"/>
                </a:solidFill>
                <a:latin typeface="Tahoma"/>
                <a:ea typeface="Tahoma"/>
                <a:cs typeface="Tahoma"/>
              </a:defRPr>
            </a:pPr>
            <a:endParaRPr lang="en-US"/>
          </a:p>
        </c:txPr>
        <c:crossAx val="85331968"/>
        <c:crosses val="autoZero"/>
        <c:crossBetween val="between"/>
      </c:valAx>
      <c:spPr>
        <a:noFill/>
        <a:ln w="25395">
          <a:noFill/>
        </a:ln>
      </c:spPr>
    </c:plotArea>
    <c:legend>
      <c:legendPos val="r"/>
      <c:layout>
        <c:manualLayout>
          <c:xMode val="edge"/>
          <c:yMode val="edge"/>
          <c:x val="0.5461373130406475"/>
          <c:y val="0.21414539257749629"/>
          <c:w val="0.36373390186295196"/>
          <c:h val="5.8939062679795456E-2"/>
        </c:manualLayout>
      </c:layout>
      <c:spPr>
        <a:solidFill>
          <a:schemeClr val="bg1"/>
        </a:solidFill>
        <a:ln w="2991">
          <a:solidFill>
            <a:schemeClr val="tx1"/>
          </a:solidFill>
          <a:prstDash val="solid"/>
        </a:ln>
      </c:spPr>
      <c:txPr>
        <a:bodyPr/>
        <a:lstStyle/>
        <a:p>
          <a:pPr>
            <a:defRPr lang="en-US" sz="1211" b="1" i="0" u="none" strike="noStrike" baseline="0">
              <a:solidFill>
                <a:schemeClr val="tx1"/>
              </a:solidFill>
              <a:latin typeface="Tahoma"/>
              <a:ea typeface="Tahoma"/>
              <a:cs typeface="Tahoma"/>
            </a:defRPr>
          </a:pPr>
          <a:endParaRPr lang="en-US"/>
        </a:p>
      </c:txPr>
    </c:legend>
    <c:plotVisOnly val="1"/>
    <c:dispBlanksAs val="gap"/>
  </c:chart>
  <c:spPr>
    <a:noFill/>
    <a:ln>
      <a:noFill/>
    </a:ln>
  </c:spPr>
  <c:txPr>
    <a:bodyPr/>
    <a:lstStyle/>
    <a:p>
      <a:pPr>
        <a:defRPr sz="2074" b="1" i="0" u="none" strike="noStrike" baseline="0">
          <a:solidFill>
            <a:schemeClr val="tx1"/>
          </a:solidFill>
          <a:latin typeface="Tahoma"/>
          <a:ea typeface="Tahoma"/>
          <a:cs typeface="Tahoma"/>
        </a:defRPr>
      </a:pPr>
      <a:endParaRPr lang="en-US"/>
    </a:p>
  </c:txPr>
  <c:externalData r:id="rId1"/>
</c:chartSpace>
</file>

<file path=ppt/charts/chart11.xml><?xml version="1.0" encoding="utf-8"?>
<c:chartSpace xmlns:c="http://schemas.openxmlformats.org/drawingml/2006/chart" xmlns:a="http://schemas.openxmlformats.org/drawingml/2006/main" xmlns:r="http://schemas.openxmlformats.org/officeDocument/2006/relationships">
  <c:date1904 val="1"/>
  <c:lang val="en-GB"/>
  <c:chart>
    <c:autoTitleDeleted val="1"/>
    <c:plotArea>
      <c:layout>
        <c:manualLayout>
          <c:layoutTarget val="inner"/>
          <c:xMode val="edge"/>
          <c:yMode val="edge"/>
          <c:x val="0.30968361990899795"/>
          <c:y val="7.6625705877674366E-2"/>
          <c:w val="0.66411196617947432"/>
          <c:h val="0.81925343811394891"/>
        </c:manualLayout>
      </c:layout>
      <c:barChart>
        <c:barDir val="bar"/>
        <c:grouping val="clustered"/>
        <c:ser>
          <c:idx val="0"/>
          <c:order val="0"/>
          <c:spPr>
            <a:solidFill>
              <a:srgbClr val="FF0000"/>
            </a:solidFill>
            <a:ln w="11968">
              <a:solidFill>
                <a:schemeClr val="tx1"/>
              </a:solidFill>
              <a:prstDash val="solid"/>
            </a:ln>
          </c:spPr>
          <c:dLbls>
            <c:numFmt formatCode="0%" sourceLinked="0"/>
            <c:spPr>
              <a:noFill/>
              <a:ln w="23935">
                <a:noFill/>
              </a:ln>
            </c:spPr>
            <c:txPr>
              <a:bodyPr/>
              <a:lstStyle/>
              <a:p>
                <a:pPr>
                  <a:defRPr lang="en-US" sz="1050" b="0" i="0" u="none" strike="noStrike" baseline="0">
                    <a:solidFill>
                      <a:schemeClr val="tx1"/>
                    </a:solidFill>
                    <a:latin typeface="Tahoma"/>
                    <a:ea typeface="Tahoma"/>
                    <a:cs typeface="Tahoma"/>
                  </a:defRPr>
                </a:pPr>
                <a:endParaRPr lang="en-US"/>
              </a:p>
            </c:txPr>
            <c:showVal val="1"/>
          </c:dLbls>
          <c:cat>
            <c:strRef>
              <c:f>Sheet1!$A$2:$A$12</c:f>
              <c:strCache>
                <c:ptCount val="11"/>
                <c:pt idx="0">
                  <c:v>Widely Accepted</c:v>
                </c:pt>
                <c:pt idx="1">
                  <c:v>Recommendation</c:v>
                </c:pt>
                <c:pt idx="2">
                  <c:v>Interest Rate</c:v>
                </c:pt>
                <c:pt idx="3">
                  <c:v>Personal Experience</c:v>
                </c:pt>
                <c:pt idx="4">
                  <c:v>No Annual Fee</c:v>
                </c:pt>
                <c:pt idx="5">
                  <c:v>Reward Scheme</c:v>
                </c:pt>
                <c:pt idx="6">
                  <c:v>Special Offers</c:v>
                </c:pt>
                <c:pt idx="7">
                  <c:v>Offered by my Bank upon Account Opening</c:v>
                </c:pt>
                <c:pt idx="8">
                  <c:v>Advertising</c:v>
                </c:pt>
                <c:pt idx="9">
                  <c:v>Affiliated to Charity</c:v>
                </c:pt>
                <c:pt idx="10">
                  <c:v>Only one available at my Bank</c:v>
                </c:pt>
              </c:strCache>
            </c:strRef>
          </c:cat>
          <c:val>
            <c:numRef>
              <c:f>Sheet1!$B$2:$B$12</c:f>
              <c:numCache>
                <c:formatCode>0.00%</c:formatCode>
                <c:ptCount val="11"/>
                <c:pt idx="0">
                  <c:v>0.23400000000000001</c:v>
                </c:pt>
                <c:pt idx="1">
                  <c:v>0.22600000000000001</c:v>
                </c:pt>
                <c:pt idx="2">
                  <c:v>0.2080000000000001</c:v>
                </c:pt>
                <c:pt idx="3">
                  <c:v>0.17200000000000001</c:v>
                </c:pt>
                <c:pt idx="4">
                  <c:v>0.112</c:v>
                </c:pt>
                <c:pt idx="5">
                  <c:v>9.7300000000000011E-2</c:v>
                </c:pt>
                <c:pt idx="6">
                  <c:v>9.6700000000000022E-2</c:v>
                </c:pt>
                <c:pt idx="7">
                  <c:v>8.3400000000000002E-2</c:v>
                </c:pt>
                <c:pt idx="8">
                  <c:v>3.8600000000000002E-2</c:v>
                </c:pt>
                <c:pt idx="9">
                  <c:v>3.1600000000000031E-2</c:v>
                </c:pt>
                <c:pt idx="10">
                  <c:v>1.6500000000000015E-2</c:v>
                </c:pt>
              </c:numCache>
            </c:numRef>
          </c:val>
        </c:ser>
        <c:dLbls>
          <c:showVal val="1"/>
        </c:dLbls>
        <c:gapWidth val="60"/>
        <c:axId val="85476096"/>
        <c:axId val="85477632"/>
      </c:barChart>
      <c:catAx>
        <c:axId val="85476096"/>
        <c:scaling>
          <c:orientation val="minMax"/>
        </c:scaling>
        <c:axPos val="l"/>
        <c:numFmt formatCode="General" sourceLinked="1"/>
        <c:tickLblPos val="nextTo"/>
        <c:spPr>
          <a:ln w="2991">
            <a:solidFill>
              <a:srgbClr val="000000"/>
            </a:solidFill>
            <a:prstDash val="solid"/>
          </a:ln>
        </c:spPr>
        <c:txPr>
          <a:bodyPr rot="0" vert="horz"/>
          <a:lstStyle/>
          <a:p>
            <a:pPr>
              <a:defRPr lang="en-US" sz="1100" b="0" i="0" u="none" strike="noStrike" baseline="0">
                <a:solidFill>
                  <a:srgbClr val="000000"/>
                </a:solidFill>
                <a:latin typeface="Tahoma"/>
                <a:ea typeface="Tahoma"/>
                <a:cs typeface="Tahoma"/>
              </a:defRPr>
            </a:pPr>
            <a:endParaRPr lang="en-US"/>
          </a:p>
        </c:txPr>
        <c:crossAx val="85477632"/>
        <c:crosses val="autoZero"/>
        <c:auto val="1"/>
        <c:lblAlgn val="ctr"/>
        <c:lblOffset val="100"/>
        <c:tickLblSkip val="1"/>
        <c:tickMarkSkip val="1"/>
      </c:catAx>
      <c:valAx>
        <c:axId val="85477632"/>
        <c:scaling>
          <c:orientation val="minMax"/>
        </c:scaling>
        <c:axPos val="b"/>
        <c:numFmt formatCode="0%" sourceLinked="0"/>
        <c:tickLblPos val="nextTo"/>
        <c:spPr>
          <a:ln w="11968">
            <a:solidFill>
              <a:srgbClr val="000000"/>
            </a:solidFill>
            <a:prstDash val="solid"/>
          </a:ln>
        </c:spPr>
        <c:txPr>
          <a:bodyPr rot="0" vert="horz"/>
          <a:lstStyle/>
          <a:p>
            <a:pPr>
              <a:defRPr lang="en-US" sz="1015" b="0" i="0" u="none" strike="noStrike" baseline="0">
                <a:solidFill>
                  <a:srgbClr val="000000"/>
                </a:solidFill>
                <a:latin typeface="Tahoma"/>
                <a:ea typeface="Tahoma"/>
                <a:cs typeface="Tahoma"/>
              </a:defRPr>
            </a:pPr>
            <a:endParaRPr lang="en-US"/>
          </a:p>
        </c:txPr>
        <c:crossAx val="85476096"/>
        <c:crosses val="autoZero"/>
        <c:crossBetween val="between"/>
      </c:valAx>
      <c:spPr>
        <a:noFill/>
        <a:ln w="25395">
          <a:noFill/>
        </a:ln>
      </c:spPr>
    </c:plotArea>
    <c:plotVisOnly val="1"/>
    <c:dispBlanksAs val="gap"/>
  </c:chart>
  <c:spPr>
    <a:noFill/>
    <a:ln>
      <a:noFill/>
    </a:ln>
  </c:spPr>
  <c:txPr>
    <a:bodyPr/>
    <a:lstStyle/>
    <a:p>
      <a:pPr>
        <a:defRPr sz="2074" b="1" i="0" u="none" strike="noStrike" baseline="0">
          <a:solidFill>
            <a:schemeClr val="tx1"/>
          </a:solidFill>
          <a:latin typeface="Tahoma"/>
          <a:ea typeface="Tahoma"/>
          <a:cs typeface="Tahoma"/>
        </a:defRPr>
      </a:pPr>
      <a:endParaRPr lang="en-US"/>
    </a:p>
  </c:txPr>
  <c:externalData r:id="rId1"/>
</c:chartSpace>
</file>

<file path=ppt/charts/chart12.xml><?xml version="1.0" encoding="utf-8"?>
<c:chartSpace xmlns:c="http://schemas.openxmlformats.org/drawingml/2006/chart" xmlns:a="http://schemas.openxmlformats.org/drawingml/2006/main" xmlns:r="http://schemas.openxmlformats.org/officeDocument/2006/relationships">
  <c:lang val="en-GB"/>
  <c:chart>
    <c:autoTitleDeleted val="1"/>
    <c:plotArea>
      <c:layout>
        <c:manualLayout>
          <c:layoutTarget val="inner"/>
          <c:xMode val="edge"/>
          <c:yMode val="edge"/>
          <c:x val="7.3422957600827329E-2"/>
          <c:y val="7.1297989031078784E-2"/>
          <c:w val="0.77145811789038365"/>
          <c:h val="0.8117001828153565"/>
        </c:manualLayout>
      </c:layout>
      <c:barChart>
        <c:barDir val="col"/>
        <c:grouping val="clustered"/>
        <c:ser>
          <c:idx val="0"/>
          <c:order val="0"/>
          <c:spPr>
            <a:solidFill>
              <a:srgbClr val="FF0000"/>
            </a:solidFill>
            <a:ln w="25885">
              <a:noFill/>
            </a:ln>
          </c:spPr>
          <c:dPt>
            <c:idx val="0"/>
            <c:spPr>
              <a:solidFill>
                <a:srgbClr val="FF0000"/>
              </a:solidFill>
              <a:ln w="12943">
                <a:solidFill>
                  <a:schemeClr val="tx1"/>
                </a:solidFill>
                <a:prstDash val="solid"/>
              </a:ln>
            </c:spPr>
          </c:dPt>
          <c:dPt>
            <c:idx val="1"/>
            <c:spPr>
              <a:solidFill>
                <a:srgbClr val="FF0000"/>
              </a:solidFill>
              <a:ln w="12943">
                <a:solidFill>
                  <a:schemeClr val="tx1"/>
                </a:solidFill>
                <a:prstDash val="solid"/>
              </a:ln>
            </c:spPr>
          </c:dPt>
          <c:dPt>
            <c:idx val="2"/>
            <c:spPr>
              <a:solidFill>
                <a:srgbClr val="FF0000"/>
              </a:solidFill>
              <a:ln w="12943">
                <a:solidFill>
                  <a:schemeClr val="tx1"/>
                </a:solidFill>
                <a:prstDash val="solid"/>
              </a:ln>
            </c:spPr>
          </c:dPt>
          <c:dLbls>
            <c:dLbl>
              <c:idx val="3"/>
              <c:layout>
                <c:manualLayout>
                  <c:x val="3.085013661442561E-3"/>
                  <c:y val="-1.8260849217237928E-2"/>
                </c:manualLayout>
              </c:layout>
              <c:dLblPos val="outEnd"/>
              <c:showVal val="1"/>
            </c:dLbl>
            <c:dLbl>
              <c:idx val="4"/>
              <c:layout>
                <c:manualLayout>
                  <c:x val="4.1274137607798973E-3"/>
                  <c:y val="-1.8637158991488799E-3"/>
                </c:manualLayout>
              </c:layout>
              <c:dLblPos val="outEnd"/>
              <c:showVal val="1"/>
            </c:dLbl>
            <c:numFmt formatCode="0%" sourceLinked="0"/>
            <c:spPr>
              <a:noFill/>
              <a:ln w="25885">
                <a:noFill/>
              </a:ln>
            </c:spPr>
            <c:txPr>
              <a:bodyPr/>
              <a:lstStyle/>
              <a:p>
                <a:pPr>
                  <a:defRPr lang="en-US" sz="1400" b="1" i="0" u="none" strike="noStrike" baseline="0">
                    <a:solidFill>
                      <a:srgbClr val="333399"/>
                    </a:solidFill>
                    <a:latin typeface="Tahoma"/>
                    <a:ea typeface="Tahoma"/>
                    <a:cs typeface="Tahoma"/>
                  </a:defRPr>
                </a:pPr>
                <a:endParaRPr lang="en-US"/>
              </a:p>
            </c:txPr>
            <c:dLblPos val="outEnd"/>
            <c:showVal val="1"/>
          </c:dLbls>
          <c:cat>
            <c:strRef>
              <c:f>Sheet1!$A$2:$A$6</c:f>
              <c:strCache>
                <c:ptCount val="5"/>
                <c:pt idx="0">
                  <c:v>Credit Card</c:v>
                </c:pt>
                <c:pt idx="1">
                  <c:v>Internet Debit Card</c:v>
                </c:pt>
                <c:pt idx="2">
                  <c:v>ATM Card \ Debit Card</c:v>
                </c:pt>
                <c:pt idx="3">
                  <c:v>Store \ Retailer Account Card</c:v>
                </c:pt>
                <c:pt idx="4">
                  <c:v>Others</c:v>
                </c:pt>
              </c:strCache>
            </c:strRef>
          </c:cat>
          <c:val>
            <c:numRef>
              <c:f>Sheet1!$B$2:$B$6</c:f>
              <c:numCache>
                <c:formatCode>0.00%</c:formatCode>
                <c:ptCount val="5"/>
                <c:pt idx="0">
                  <c:v>0.56000000000000005</c:v>
                </c:pt>
                <c:pt idx="1">
                  <c:v>4.82E-2</c:v>
                </c:pt>
                <c:pt idx="2">
                  <c:v>0.69</c:v>
                </c:pt>
                <c:pt idx="3">
                  <c:v>9.7999999999999997E-3</c:v>
                </c:pt>
                <c:pt idx="4">
                  <c:v>2.2100000000000002E-2</c:v>
                </c:pt>
              </c:numCache>
            </c:numRef>
          </c:val>
        </c:ser>
        <c:dLbls>
          <c:showVal val="1"/>
        </c:dLbls>
        <c:axId val="84799488"/>
        <c:axId val="84801024"/>
      </c:barChart>
      <c:catAx>
        <c:axId val="84799488"/>
        <c:scaling>
          <c:orientation val="minMax"/>
        </c:scaling>
        <c:axPos val="b"/>
        <c:numFmt formatCode="General" sourceLinked="1"/>
        <c:tickLblPos val="nextTo"/>
        <c:spPr>
          <a:ln w="3236">
            <a:solidFill>
              <a:schemeClr val="tx1"/>
            </a:solidFill>
            <a:prstDash val="solid"/>
          </a:ln>
        </c:spPr>
        <c:txPr>
          <a:bodyPr rot="0" vert="horz"/>
          <a:lstStyle/>
          <a:p>
            <a:pPr>
              <a:defRPr lang="en-US" sz="1223" b="1" i="0" u="none" strike="noStrike" baseline="0">
                <a:solidFill>
                  <a:schemeClr val="tx1"/>
                </a:solidFill>
                <a:latin typeface="Tahoma"/>
                <a:ea typeface="Tahoma"/>
                <a:cs typeface="Tahoma"/>
              </a:defRPr>
            </a:pPr>
            <a:endParaRPr lang="en-US"/>
          </a:p>
        </c:txPr>
        <c:crossAx val="84801024"/>
        <c:crossesAt val="0"/>
        <c:auto val="1"/>
        <c:lblAlgn val="ctr"/>
        <c:lblOffset val="100"/>
        <c:tickLblSkip val="1"/>
        <c:tickMarkSkip val="1"/>
      </c:catAx>
      <c:valAx>
        <c:axId val="84801024"/>
        <c:scaling>
          <c:orientation val="minMax"/>
        </c:scaling>
        <c:axPos val="l"/>
        <c:numFmt formatCode="0%" sourceLinked="0"/>
        <c:tickLblPos val="nextTo"/>
        <c:spPr>
          <a:ln w="3236">
            <a:solidFill>
              <a:schemeClr val="tx1"/>
            </a:solidFill>
            <a:prstDash val="solid"/>
          </a:ln>
        </c:spPr>
        <c:txPr>
          <a:bodyPr rot="0" vert="horz"/>
          <a:lstStyle/>
          <a:p>
            <a:pPr>
              <a:defRPr lang="en-US" sz="1223" b="1" i="0" u="none" strike="noStrike" baseline="0">
                <a:solidFill>
                  <a:schemeClr val="tx1"/>
                </a:solidFill>
                <a:latin typeface="Tahoma"/>
                <a:ea typeface="Tahoma"/>
                <a:cs typeface="Tahoma"/>
              </a:defRPr>
            </a:pPr>
            <a:endParaRPr lang="en-US"/>
          </a:p>
        </c:txPr>
        <c:crossAx val="84799488"/>
        <c:crosses val="autoZero"/>
        <c:crossBetween val="between"/>
      </c:valAx>
      <c:spPr>
        <a:noFill/>
        <a:ln w="25383">
          <a:noFill/>
        </a:ln>
      </c:spPr>
    </c:plotArea>
    <c:plotVisOnly val="1"/>
    <c:dispBlanksAs val="gap"/>
  </c:chart>
  <c:spPr>
    <a:noFill/>
    <a:ln>
      <a:noFill/>
    </a:ln>
  </c:spPr>
  <c:txPr>
    <a:bodyPr/>
    <a:lstStyle/>
    <a:p>
      <a:pPr>
        <a:defRPr sz="2420" b="1" i="0" u="none" strike="noStrike" baseline="0">
          <a:solidFill>
            <a:schemeClr val="tx1"/>
          </a:solidFill>
          <a:latin typeface="Tahoma"/>
          <a:ea typeface="Tahoma"/>
          <a:cs typeface="Tahoma"/>
        </a:defRPr>
      </a:pPr>
      <a:endParaRPr lang="en-US"/>
    </a:p>
  </c:txPr>
  <c:externalData r:id="rId1"/>
</c:chartSpace>
</file>

<file path=ppt/charts/chart2.xml><?xml version="1.0" encoding="utf-8"?>
<c:chartSpace xmlns:c="http://schemas.openxmlformats.org/drawingml/2006/chart" xmlns:a="http://schemas.openxmlformats.org/drawingml/2006/main" xmlns:r="http://schemas.openxmlformats.org/officeDocument/2006/relationships">
  <c:date1904 val="1"/>
  <c:lang val="en-GB"/>
  <c:chart>
    <c:autoTitleDeleted val="1"/>
    <c:plotArea>
      <c:layout/>
      <c:barChart>
        <c:barDir val="bar"/>
        <c:grouping val="clustered"/>
        <c:ser>
          <c:idx val="0"/>
          <c:order val="0"/>
          <c:tx>
            <c:strRef>
              <c:f>Sheet1!$B$1</c:f>
              <c:strCache>
                <c:ptCount val="1"/>
                <c:pt idx="0">
                  <c:v>Series 1</c:v>
                </c:pt>
              </c:strCache>
            </c:strRef>
          </c:tx>
          <c:dLbls>
            <c:txPr>
              <a:bodyPr/>
              <a:lstStyle/>
              <a:p>
                <a:pPr>
                  <a:defRPr lang="en-US" sz="1200"/>
                </a:pPr>
                <a:endParaRPr lang="en-US"/>
              </a:p>
            </c:txPr>
            <c:showVal val="1"/>
          </c:dLbls>
          <c:cat>
            <c:strRef>
              <c:f>Sheet1!$A$2:$A$10</c:f>
              <c:strCache>
                <c:ptCount val="9"/>
                <c:pt idx="0">
                  <c:v>Saudi Hollandi Bank</c:v>
                </c:pt>
                <c:pt idx="1">
                  <c:v>Al Bilal</c:v>
                </c:pt>
                <c:pt idx="2">
                  <c:v>Arab National Bank</c:v>
                </c:pt>
                <c:pt idx="3">
                  <c:v>Saudi American Bank</c:v>
                </c:pt>
                <c:pt idx="4">
                  <c:v>Saudi British Bank</c:v>
                </c:pt>
                <c:pt idx="5">
                  <c:v>Saudi Frensi Bank</c:v>
                </c:pt>
                <c:pt idx="6">
                  <c:v>Al Riyadh Bank</c:v>
                </c:pt>
                <c:pt idx="7">
                  <c:v>The National Commercial Bank</c:v>
                </c:pt>
                <c:pt idx="8">
                  <c:v>Al Rajhi Bank</c:v>
                </c:pt>
              </c:strCache>
            </c:strRef>
          </c:cat>
          <c:val>
            <c:numRef>
              <c:f>Sheet1!$B$2:$B$10</c:f>
              <c:numCache>
                <c:formatCode>0%</c:formatCode>
                <c:ptCount val="9"/>
                <c:pt idx="0">
                  <c:v>1.0000000000000005E-2</c:v>
                </c:pt>
                <c:pt idx="1">
                  <c:v>2.0000000000000011E-2</c:v>
                </c:pt>
                <c:pt idx="2">
                  <c:v>2.0000000000000011E-2</c:v>
                </c:pt>
                <c:pt idx="3">
                  <c:v>3.0000000000000002E-2</c:v>
                </c:pt>
                <c:pt idx="4">
                  <c:v>3.0000000000000002E-2</c:v>
                </c:pt>
                <c:pt idx="5">
                  <c:v>3.0000000000000002E-2</c:v>
                </c:pt>
                <c:pt idx="6">
                  <c:v>6.0000000000000032E-2</c:v>
                </c:pt>
                <c:pt idx="7">
                  <c:v>8.0000000000000043E-2</c:v>
                </c:pt>
                <c:pt idx="8">
                  <c:v>9.0000000000000024E-2</c:v>
                </c:pt>
              </c:numCache>
            </c:numRef>
          </c:val>
        </c:ser>
        <c:axId val="97331072"/>
        <c:axId val="97332608"/>
      </c:barChart>
      <c:catAx>
        <c:axId val="97331072"/>
        <c:scaling>
          <c:orientation val="minMax"/>
        </c:scaling>
        <c:axPos val="l"/>
        <c:tickLblPos val="nextTo"/>
        <c:txPr>
          <a:bodyPr/>
          <a:lstStyle/>
          <a:p>
            <a:pPr>
              <a:defRPr lang="en-US" sz="1100"/>
            </a:pPr>
            <a:endParaRPr lang="en-US"/>
          </a:p>
        </c:txPr>
        <c:crossAx val="97332608"/>
        <c:crosses val="autoZero"/>
        <c:auto val="1"/>
        <c:lblAlgn val="ctr"/>
        <c:lblOffset val="100"/>
      </c:catAx>
      <c:valAx>
        <c:axId val="97332608"/>
        <c:scaling>
          <c:orientation val="minMax"/>
        </c:scaling>
        <c:delete val="1"/>
        <c:axPos val="b"/>
        <c:numFmt formatCode="0%" sourceLinked="1"/>
        <c:tickLblPos val="none"/>
        <c:crossAx val="97331072"/>
        <c:crosses val="autoZero"/>
        <c:crossBetween val="between"/>
      </c:valAx>
    </c:plotArea>
    <c:plotVisOnly val="1"/>
  </c:chart>
  <c:txPr>
    <a:bodyPr/>
    <a:lstStyle/>
    <a:p>
      <a:pPr>
        <a:defRPr sz="1800"/>
      </a:pPr>
      <a:endParaRPr lang="en-US"/>
    </a:p>
  </c:txPr>
  <c:externalData r:id="rId1"/>
</c:chartSpace>
</file>

<file path=ppt/charts/chart3.xml><?xml version="1.0" encoding="utf-8"?>
<c:chartSpace xmlns:c="http://schemas.openxmlformats.org/drawingml/2006/chart" xmlns:a="http://schemas.openxmlformats.org/drawingml/2006/main" xmlns:r="http://schemas.openxmlformats.org/officeDocument/2006/relationships">
  <c:date1904 val="1"/>
  <c:lang val="en-GB"/>
  <c:chart>
    <c:autoTitleDeleted val="1"/>
    <c:plotArea>
      <c:layout>
        <c:manualLayout>
          <c:layoutTarget val="inner"/>
          <c:xMode val="edge"/>
          <c:yMode val="edge"/>
          <c:x val="0.47979155730533679"/>
          <c:y val="3.5947712418300713E-2"/>
          <c:w val="0.47020844269466355"/>
          <c:h val="0.92810457516339873"/>
        </c:manualLayout>
      </c:layout>
      <c:barChart>
        <c:barDir val="bar"/>
        <c:grouping val="clustered"/>
        <c:ser>
          <c:idx val="0"/>
          <c:order val="0"/>
          <c:tx>
            <c:strRef>
              <c:f>Sheet1!$B$1</c:f>
              <c:strCache>
                <c:ptCount val="1"/>
                <c:pt idx="0">
                  <c:v>Series 1</c:v>
                </c:pt>
              </c:strCache>
            </c:strRef>
          </c:tx>
          <c:dLbls>
            <c:dLbl>
              <c:idx val="8"/>
              <c:layout>
                <c:manualLayout>
                  <c:x val="0"/>
                  <c:y val="-7.4890202400118166E-18"/>
                </c:manualLayout>
              </c:layout>
              <c:showVal val="1"/>
            </c:dLbl>
            <c:txPr>
              <a:bodyPr/>
              <a:lstStyle/>
              <a:p>
                <a:pPr>
                  <a:defRPr lang="en-US" sz="1200"/>
                </a:pPr>
                <a:endParaRPr lang="en-US"/>
              </a:p>
            </c:txPr>
            <c:showVal val="1"/>
          </c:dLbls>
          <c:cat>
            <c:strRef>
              <c:f>Sheet1!$A$2:$A$10</c:f>
              <c:strCache>
                <c:ptCount val="9"/>
                <c:pt idx="0">
                  <c:v>Al Jazeera Bank</c:v>
                </c:pt>
                <c:pt idx="1">
                  <c:v>Saudi Hollandi Bank</c:v>
                </c:pt>
                <c:pt idx="2">
                  <c:v>Arab National Bank</c:v>
                </c:pt>
                <c:pt idx="3">
                  <c:v>Saudi American Bank</c:v>
                </c:pt>
                <c:pt idx="4">
                  <c:v>Saudi Frensi Bank</c:v>
                </c:pt>
                <c:pt idx="5">
                  <c:v>Saudi British Bank</c:v>
                </c:pt>
                <c:pt idx="6">
                  <c:v>Al Riyadh Bank</c:v>
                </c:pt>
                <c:pt idx="7">
                  <c:v>The National Commercial Bank</c:v>
                </c:pt>
                <c:pt idx="8">
                  <c:v>Al Rajhi Bank</c:v>
                </c:pt>
              </c:strCache>
            </c:strRef>
          </c:cat>
          <c:val>
            <c:numRef>
              <c:f>Sheet1!$B$2:$B$10</c:f>
              <c:numCache>
                <c:formatCode>0%</c:formatCode>
                <c:ptCount val="9"/>
                <c:pt idx="0">
                  <c:v>1.0000000000000005E-2</c:v>
                </c:pt>
                <c:pt idx="1">
                  <c:v>3.0000000000000002E-2</c:v>
                </c:pt>
                <c:pt idx="2">
                  <c:v>6.0000000000000032E-2</c:v>
                </c:pt>
                <c:pt idx="3">
                  <c:v>6.0000000000000032E-2</c:v>
                </c:pt>
                <c:pt idx="4">
                  <c:v>6.5299999999999997E-2</c:v>
                </c:pt>
                <c:pt idx="5">
                  <c:v>7.0000000000000021E-2</c:v>
                </c:pt>
                <c:pt idx="6">
                  <c:v>0.13</c:v>
                </c:pt>
                <c:pt idx="7">
                  <c:v>0.14000000000000001</c:v>
                </c:pt>
                <c:pt idx="8">
                  <c:v>0.37000000000000038</c:v>
                </c:pt>
              </c:numCache>
            </c:numRef>
          </c:val>
        </c:ser>
        <c:axId val="97923072"/>
        <c:axId val="97924608"/>
      </c:barChart>
      <c:catAx>
        <c:axId val="97923072"/>
        <c:scaling>
          <c:orientation val="minMax"/>
        </c:scaling>
        <c:axPos val="l"/>
        <c:tickLblPos val="nextTo"/>
        <c:txPr>
          <a:bodyPr/>
          <a:lstStyle/>
          <a:p>
            <a:pPr>
              <a:defRPr lang="en-US" sz="1100"/>
            </a:pPr>
            <a:endParaRPr lang="en-US"/>
          </a:p>
        </c:txPr>
        <c:crossAx val="97924608"/>
        <c:crosses val="autoZero"/>
        <c:auto val="1"/>
        <c:lblAlgn val="ctr"/>
        <c:lblOffset val="100"/>
      </c:catAx>
      <c:valAx>
        <c:axId val="97924608"/>
        <c:scaling>
          <c:orientation val="minMax"/>
        </c:scaling>
        <c:delete val="1"/>
        <c:axPos val="b"/>
        <c:numFmt formatCode="0%" sourceLinked="1"/>
        <c:tickLblPos val="none"/>
        <c:crossAx val="97923072"/>
        <c:crosses val="autoZero"/>
        <c:crossBetween val="between"/>
      </c:valAx>
    </c:plotArea>
    <c:plotVisOnly val="1"/>
  </c:chart>
  <c:txPr>
    <a:bodyPr/>
    <a:lstStyle/>
    <a:p>
      <a:pPr>
        <a:defRPr sz="1800"/>
      </a:pPr>
      <a:endParaRPr lang="en-US"/>
    </a:p>
  </c:txPr>
  <c:externalData r:id="rId1"/>
</c:chartSpace>
</file>

<file path=ppt/charts/chart4.xml><?xml version="1.0" encoding="utf-8"?>
<c:chartSpace xmlns:c="http://schemas.openxmlformats.org/drawingml/2006/chart" xmlns:a="http://schemas.openxmlformats.org/drawingml/2006/main" xmlns:r="http://schemas.openxmlformats.org/officeDocument/2006/relationships">
  <c:date1904 val="1"/>
  <c:lang val="en-GB"/>
  <c:chart>
    <c:plotArea>
      <c:layout>
        <c:manualLayout>
          <c:layoutTarget val="inner"/>
          <c:xMode val="edge"/>
          <c:yMode val="edge"/>
          <c:x val="0.27468605145100844"/>
          <c:y val="9.4302554027504912E-2"/>
          <c:w val="0.68502164712675273"/>
          <c:h val="0.81335952848722959"/>
        </c:manualLayout>
      </c:layout>
      <c:barChart>
        <c:barDir val="bar"/>
        <c:grouping val="clustered"/>
        <c:ser>
          <c:idx val="0"/>
          <c:order val="0"/>
          <c:spPr>
            <a:solidFill>
              <a:srgbClr val="FF0000"/>
            </a:solidFill>
            <a:ln w="11968">
              <a:solidFill>
                <a:schemeClr val="tx1"/>
              </a:solidFill>
              <a:prstDash val="solid"/>
            </a:ln>
          </c:spPr>
          <c:dLbls>
            <c:numFmt formatCode="0.0%" sourceLinked="0"/>
            <c:spPr>
              <a:noFill/>
              <a:ln w="23934">
                <a:noFill/>
              </a:ln>
            </c:spPr>
            <c:txPr>
              <a:bodyPr/>
              <a:lstStyle/>
              <a:p>
                <a:pPr>
                  <a:defRPr lang="en-US" sz="895" b="0" i="0" u="none" strike="noStrike" baseline="0">
                    <a:solidFill>
                      <a:schemeClr val="tx1"/>
                    </a:solidFill>
                    <a:latin typeface="Tahoma"/>
                    <a:ea typeface="Tahoma"/>
                    <a:cs typeface="Tahoma"/>
                  </a:defRPr>
                </a:pPr>
                <a:endParaRPr lang="en-US"/>
              </a:p>
            </c:txPr>
            <c:showVal val="1"/>
          </c:dLbls>
          <c:cat>
            <c:strRef>
              <c:f>Sheet1!$A$3:$A$17</c:f>
              <c:strCache>
                <c:ptCount val="15"/>
                <c:pt idx="0">
                  <c:v>Maintained loan(s)</c:v>
                </c:pt>
                <c:pt idx="1">
                  <c:v>Took Loan(s)</c:v>
                </c:pt>
                <c:pt idx="2">
                  <c:v>Cashed cheques</c:v>
                </c:pt>
                <c:pt idx="3">
                  <c:v>Issued cheques</c:v>
                </c:pt>
                <c:pt idx="4">
                  <c:v>Opened savings account with a different new bank</c:v>
                </c:pt>
                <c:pt idx="5">
                  <c:v>Opened current account with a different bank</c:v>
                </c:pt>
                <c:pt idx="6">
                  <c:v>Opened new current account with existing bank</c:v>
                </c:pt>
                <c:pt idx="7">
                  <c:v>Opened new savings account with existing bank</c:v>
                </c:pt>
                <c:pt idx="8">
                  <c:v>Used own Credit Cards</c:v>
                </c:pt>
                <c:pt idx="9">
                  <c:v>Online banking</c:v>
                </c:pt>
                <c:pt idx="10">
                  <c:v>Phone Banking</c:v>
                </c:pt>
                <c:pt idx="11">
                  <c:v>Currency Exchange</c:v>
                </c:pt>
                <c:pt idx="12">
                  <c:v>Money Transfers</c:v>
                </c:pt>
                <c:pt idx="13">
                  <c:v>Used own ATM Cards</c:v>
                </c:pt>
                <c:pt idx="14">
                  <c:v>Cash Deposit Withdrawal</c:v>
                </c:pt>
              </c:strCache>
            </c:strRef>
          </c:cat>
          <c:val>
            <c:numRef>
              <c:f>Sheet1!$B$3:$B$17</c:f>
              <c:numCache>
                <c:formatCode>0%</c:formatCode>
                <c:ptCount val="15"/>
                <c:pt idx="0">
                  <c:v>9.0000000000000028E-3</c:v>
                </c:pt>
                <c:pt idx="1">
                  <c:v>2.4299999999999999E-2</c:v>
                </c:pt>
                <c:pt idx="2">
                  <c:v>3.4599999999999999E-2</c:v>
                </c:pt>
                <c:pt idx="3">
                  <c:v>7.1300000000000002E-2</c:v>
                </c:pt>
                <c:pt idx="4">
                  <c:v>8.3300000000000041E-2</c:v>
                </c:pt>
                <c:pt idx="5">
                  <c:v>9.8600000000000118E-2</c:v>
                </c:pt>
                <c:pt idx="6">
                  <c:v>0.11799999999999998</c:v>
                </c:pt>
                <c:pt idx="7">
                  <c:v>0.129</c:v>
                </c:pt>
                <c:pt idx="8">
                  <c:v>0.13800000000000001</c:v>
                </c:pt>
                <c:pt idx="9">
                  <c:v>0.14400000000000004</c:v>
                </c:pt>
                <c:pt idx="10">
                  <c:v>0.14600000000000013</c:v>
                </c:pt>
                <c:pt idx="11">
                  <c:v>0.14600000000000013</c:v>
                </c:pt>
                <c:pt idx="12">
                  <c:v>0.34</c:v>
                </c:pt>
                <c:pt idx="13">
                  <c:v>0.40700000000000008</c:v>
                </c:pt>
                <c:pt idx="14">
                  <c:v>0.58199999999999996</c:v>
                </c:pt>
              </c:numCache>
            </c:numRef>
          </c:val>
        </c:ser>
        <c:dLbls>
          <c:showVal val="1"/>
        </c:dLbls>
        <c:gapWidth val="60"/>
        <c:axId val="48491904"/>
        <c:axId val="48495616"/>
      </c:barChart>
      <c:catAx>
        <c:axId val="48491904"/>
        <c:scaling>
          <c:orientation val="minMax"/>
        </c:scaling>
        <c:axPos val="l"/>
        <c:numFmt formatCode="General" sourceLinked="1"/>
        <c:tickLblPos val="nextTo"/>
        <c:spPr>
          <a:ln w="2991">
            <a:solidFill>
              <a:srgbClr val="000000"/>
            </a:solidFill>
            <a:prstDash val="solid"/>
          </a:ln>
        </c:spPr>
        <c:txPr>
          <a:bodyPr rot="0" vert="horz"/>
          <a:lstStyle/>
          <a:p>
            <a:pPr>
              <a:defRPr lang="en-US" sz="1000" b="0" i="0" u="none" strike="noStrike" baseline="0">
                <a:solidFill>
                  <a:srgbClr val="000000"/>
                </a:solidFill>
                <a:latin typeface="Tahoma"/>
                <a:ea typeface="Tahoma"/>
                <a:cs typeface="Tahoma"/>
              </a:defRPr>
            </a:pPr>
            <a:endParaRPr lang="en-US"/>
          </a:p>
        </c:txPr>
        <c:crossAx val="48495616"/>
        <c:crosses val="autoZero"/>
        <c:auto val="1"/>
        <c:lblAlgn val="ctr"/>
        <c:lblOffset val="100"/>
        <c:tickLblSkip val="1"/>
        <c:tickMarkSkip val="1"/>
      </c:catAx>
      <c:valAx>
        <c:axId val="48495616"/>
        <c:scaling>
          <c:orientation val="minMax"/>
        </c:scaling>
        <c:axPos val="b"/>
        <c:numFmt formatCode="0%" sourceLinked="0"/>
        <c:tickLblPos val="nextTo"/>
        <c:spPr>
          <a:ln w="11968">
            <a:solidFill>
              <a:srgbClr val="000000"/>
            </a:solidFill>
            <a:prstDash val="solid"/>
          </a:ln>
        </c:spPr>
        <c:txPr>
          <a:bodyPr rot="0" vert="horz"/>
          <a:lstStyle/>
          <a:p>
            <a:pPr>
              <a:defRPr lang="en-US" sz="1100" b="0" i="0" u="none" strike="noStrike" baseline="0">
                <a:solidFill>
                  <a:srgbClr val="000000"/>
                </a:solidFill>
                <a:latin typeface="Tahoma"/>
                <a:ea typeface="Tahoma"/>
                <a:cs typeface="Tahoma"/>
              </a:defRPr>
            </a:pPr>
            <a:endParaRPr lang="en-US"/>
          </a:p>
        </c:txPr>
        <c:crossAx val="48491904"/>
        <c:crosses val="autoZero"/>
        <c:crossBetween val="between"/>
      </c:valAx>
      <c:spPr>
        <a:noFill/>
        <a:ln w="25395">
          <a:noFill/>
        </a:ln>
      </c:spPr>
    </c:plotArea>
    <c:plotVisOnly val="1"/>
    <c:dispBlanksAs val="gap"/>
  </c:chart>
  <c:spPr>
    <a:noFill/>
    <a:ln>
      <a:noFill/>
    </a:ln>
  </c:spPr>
  <c:txPr>
    <a:bodyPr/>
    <a:lstStyle/>
    <a:p>
      <a:pPr>
        <a:defRPr sz="2073" b="1" i="0" u="none" strike="noStrike" baseline="0">
          <a:solidFill>
            <a:schemeClr val="tx1"/>
          </a:solidFill>
          <a:latin typeface="Tahoma"/>
          <a:ea typeface="Tahoma"/>
          <a:cs typeface="Tahoma"/>
        </a:defRPr>
      </a:pPr>
      <a:endParaRPr lang="en-US"/>
    </a:p>
  </c:txPr>
  <c:externalData r:id="rId1"/>
</c:chartSpace>
</file>

<file path=ppt/charts/chart5.xml><?xml version="1.0" encoding="utf-8"?>
<c:chartSpace xmlns:c="http://schemas.openxmlformats.org/drawingml/2006/chart" xmlns:a="http://schemas.openxmlformats.org/drawingml/2006/main" xmlns:r="http://schemas.openxmlformats.org/officeDocument/2006/relationships">
  <c:date1904 val="1"/>
  <c:lang val="en-GB"/>
  <c:chart>
    <c:autoTitleDeleted val="1"/>
    <c:view3D>
      <c:rotY val="170"/>
      <c:perspective val="0"/>
    </c:view3D>
    <c:plotArea>
      <c:layout>
        <c:manualLayout>
          <c:layoutTarget val="inner"/>
          <c:xMode val="edge"/>
          <c:yMode val="edge"/>
          <c:x val="0.23371251292657705"/>
          <c:y val="0.22344322344322454"/>
          <c:w val="0.5604963805584281"/>
          <c:h val="0.39194139194139238"/>
        </c:manualLayout>
      </c:layout>
      <c:pie3DChart>
        <c:varyColors val="1"/>
        <c:ser>
          <c:idx val="0"/>
          <c:order val="0"/>
          <c:tx>
            <c:strRef>
              <c:f>Sheet1!$B$1</c:f>
              <c:strCache>
                <c:ptCount val="1"/>
                <c:pt idx="0">
                  <c:v>Usage</c:v>
                </c:pt>
              </c:strCache>
            </c:strRef>
          </c:tx>
          <c:spPr>
            <a:solidFill>
              <a:schemeClr val="accent1"/>
            </a:solidFill>
            <a:ln w="20463">
              <a:noFill/>
            </a:ln>
          </c:spPr>
          <c:dPt>
            <c:idx val="0"/>
            <c:spPr>
              <a:solidFill>
                <a:srgbClr val="3366FF"/>
              </a:solidFill>
              <a:ln w="10231">
                <a:solidFill>
                  <a:schemeClr val="tx1"/>
                </a:solidFill>
                <a:prstDash val="solid"/>
              </a:ln>
            </c:spPr>
          </c:dPt>
          <c:dPt>
            <c:idx val="1"/>
            <c:spPr>
              <a:solidFill>
                <a:srgbClr val="FF0000"/>
              </a:solidFill>
              <a:ln w="10231">
                <a:solidFill>
                  <a:schemeClr val="tx1"/>
                </a:solidFill>
                <a:prstDash val="solid"/>
              </a:ln>
            </c:spPr>
          </c:dPt>
          <c:dLbls>
            <c:numFmt formatCode="0%" sourceLinked="0"/>
            <c:spPr>
              <a:noFill/>
              <a:ln w="20463">
                <a:noFill/>
              </a:ln>
            </c:spPr>
            <c:txPr>
              <a:bodyPr/>
              <a:lstStyle/>
              <a:p>
                <a:pPr>
                  <a:defRPr lang="en-US" sz="1370" b="1" i="0" u="none" strike="noStrike" baseline="0">
                    <a:solidFill>
                      <a:srgbClr val="333399"/>
                    </a:solidFill>
                    <a:latin typeface="Tahoma"/>
                    <a:ea typeface="Tahoma"/>
                    <a:cs typeface="Tahoma"/>
                  </a:defRPr>
                </a:pPr>
                <a:endParaRPr lang="en-US"/>
              </a:p>
            </c:txPr>
            <c:dLblPos val="outEnd"/>
            <c:showCatName val="1"/>
            <c:showPercent val="1"/>
            <c:showLeaderLines val="1"/>
          </c:dLbls>
          <c:cat>
            <c:strRef>
              <c:f>Sheet1!$A$2:$A$3</c:f>
              <c:strCache>
                <c:ptCount val="2"/>
                <c:pt idx="0">
                  <c:v>Users</c:v>
                </c:pt>
                <c:pt idx="1">
                  <c:v>Non-Users</c:v>
                </c:pt>
              </c:strCache>
            </c:strRef>
          </c:cat>
          <c:val>
            <c:numRef>
              <c:f>Sheet1!$B$2:$B$3</c:f>
              <c:numCache>
                <c:formatCode>General</c:formatCode>
                <c:ptCount val="2"/>
                <c:pt idx="0">
                  <c:v>36</c:v>
                </c:pt>
                <c:pt idx="1">
                  <c:v>64</c:v>
                </c:pt>
              </c:numCache>
            </c:numRef>
          </c:val>
        </c:ser>
        <c:dLbls>
          <c:showCatName val="1"/>
          <c:showPercent val="1"/>
        </c:dLbls>
      </c:pie3DChart>
      <c:spPr>
        <a:noFill/>
        <a:ln w="25398">
          <a:noFill/>
        </a:ln>
      </c:spPr>
    </c:plotArea>
    <c:plotVisOnly val="1"/>
    <c:dispBlanksAs val="zero"/>
  </c:chart>
  <c:spPr>
    <a:noFill/>
    <a:ln>
      <a:noFill/>
    </a:ln>
  </c:spPr>
  <c:txPr>
    <a:bodyPr/>
    <a:lstStyle/>
    <a:p>
      <a:pPr>
        <a:defRPr sz="1914" b="1" i="0" u="none" strike="noStrike" baseline="0">
          <a:solidFill>
            <a:schemeClr val="tx1"/>
          </a:solidFill>
          <a:latin typeface="Tahoma"/>
          <a:ea typeface="Tahoma"/>
          <a:cs typeface="Tahoma"/>
        </a:defRPr>
      </a:pPr>
      <a:endParaRPr lang="en-US"/>
    </a:p>
  </c:txPr>
  <c:externalData r:id="rId1"/>
</c:chartSpace>
</file>

<file path=ppt/charts/chart6.xml><?xml version="1.0" encoding="utf-8"?>
<c:chartSpace xmlns:c="http://schemas.openxmlformats.org/drawingml/2006/chart" xmlns:a="http://schemas.openxmlformats.org/drawingml/2006/main" xmlns:r="http://schemas.openxmlformats.org/officeDocument/2006/relationships">
  <c:date1904 val="1"/>
  <c:lang val="en-GB"/>
  <c:chart>
    <c:autoTitleDeleted val="1"/>
    <c:plotArea>
      <c:layout>
        <c:manualLayout>
          <c:layoutTarget val="inner"/>
          <c:xMode val="edge"/>
          <c:yMode val="edge"/>
          <c:x val="7.3422957600827329E-2"/>
          <c:y val="7.1297989031078784E-2"/>
          <c:w val="0.77145811789038365"/>
          <c:h val="0.8117001828153565"/>
        </c:manualLayout>
      </c:layout>
      <c:barChart>
        <c:barDir val="col"/>
        <c:grouping val="clustered"/>
        <c:ser>
          <c:idx val="0"/>
          <c:order val="0"/>
          <c:spPr>
            <a:solidFill>
              <a:schemeClr val="accent1"/>
            </a:solidFill>
            <a:ln w="25885">
              <a:noFill/>
            </a:ln>
          </c:spPr>
          <c:dPt>
            <c:idx val="0"/>
            <c:spPr>
              <a:solidFill>
                <a:srgbClr val="3366FF"/>
              </a:solidFill>
              <a:ln w="12943">
                <a:solidFill>
                  <a:schemeClr val="tx1"/>
                </a:solidFill>
                <a:prstDash val="solid"/>
              </a:ln>
            </c:spPr>
          </c:dPt>
          <c:dPt>
            <c:idx val="1"/>
            <c:spPr>
              <a:solidFill>
                <a:srgbClr val="FF0000"/>
              </a:solidFill>
              <a:ln w="12943">
                <a:solidFill>
                  <a:schemeClr val="tx1"/>
                </a:solidFill>
                <a:prstDash val="solid"/>
              </a:ln>
            </c:spPr>
          </c:dPt>
          <c:dPt>
            <c:idx val="2"/>
            <c:spPr>
              <a:solidFill>
                <a:srgbClr val="008000"/>
              </a:solidFill>
              <a:ln w="12943">
                <a:solidFill>
                  <a:schemeClr val="tx1"/>
                </a:solidFill>
                <a:prstDash val="solid"/>
              </a:ln>
            </c:spPr>
          </c:dPt>
          <c:dPt>
            <c:idx val="3"/>
            <c:spPr>
              <a:solidFill>
                <a:srgbClr val="CC99FF"/>
              </a:solidFill>
              <a:ln w="25885">
                <a:noFill/>
              </a:ln>
            </c:spPr>
          </c:dPt>
          <c:dLbls>
            <c:dLbl>
              <c:idx val="3"/>
              <c:layout>
                <c:manualLayout>
                  <c:x val="3.0850136614425597E-3"/>
                  <c:y val="-1.8260849217237914E-2"/>
                </c:manualLayout>
              </c:layout>
              <c:dLblPos val="outEnd"/>
              <c:showVal val="1"/>
            </c:dLbl>
            <c:dLbl>
              <c:idx val="4"/>
              <c:layout>
                <c:manualLayout>
                  <c:x val="4.1274137607798991E-3"/>
                  <c:y val="-1.863715899148879E-3"/>
                </c:manualLayout>
              </c:layout>
              <c:dLblPos val="outEnd"/>
              <c:showVal val="1"/>
            </c:dLbl>
            <c:spPr>
              <a:noFill/>
              <a:ln w="25885">
                <a:noFill/>
              </a:ln>
            </c:spPr>
            <c:txPr>
              <a:bodyPr/>
              <a:lstStyle/>
              <a:p>
                <a:pPr>
                  <a:defRPr lang="en-US" sz="1400" b="1" i="0" u="none" strike="noStrike" baseline="0">
                    <a:solidFill>
                      <a:srgbClr val="333399"/>
                    </a:solidFill>
                    <a:latin typeface="Tahoma"/>
                    <a:ea typeface="Tahoma"/>
                    <a:cs typeface="Tahoma"/>
                  </a:defRPr>
                </a:pPr>
                <a:endParaRPr lang="en-US"/>
              </a:p>
            </c:txPr>
            <c:dLblPos val="outEnd"/>
            <c:showVal val="1"/>
          </c:dLbls>
          <c:cat>
            <c:strRef>
              <c:f>Sheet1!$A$2:$A$6</c:f>
              <c:strCache>
                <c:ptCount val="5"/>
                <c:pt idx="0">
                  <c:v>Credit Card</c:v>
                </c:pt>
                <c:pt idx="1">
                  <c:v>Internet Debit Card</c:v>
                </c:pt>
                <c:pt idx="2">
                  <c:v>ATM Card \ Debit Card</c:v>
                </c:pt>
                <c:pt idx="3">
                  <c:v>Store \ Retailer Account Card</c:v>
                </c:pt>
                <c:pt idx="4">
                  <c:v>Others</c:v>
                </c:pt>
              </c:strCache>
            </c:strRef>
          </c:cat>
          <c:val>
            <c:numRef>
              <c:f>Sheet1!$B$2:$B$6</c:f>
              <c:numCache>
                <c:formatCode>0.00%</c:formatCode>
                <c:ptCount val="5"/>
                <c:pt idx="0">
                  <c:v>0.43200000000000033</c:v>
                </c:pt>
                <c:pt idx="1">
                  <c:v>4.2400000000000014E-2</c:v>
                </c:pt>
                <c:pt idx="2">
                  <c:v>0.7740000000000008</c:v>
                </c:pt>
                <c:pt idx="3">
                  <c:v>1.5500000000000014E-2</c:v>
                </c:pt>
                <c:pt idx="4">
                  <c:v>3.3799999999999997E-2</c:v>
                </c:pt>
              </c:numCache>
            </c:numRef>
          </c:val>
        </c:ser>
        <c:dLbls>
          <c:showVal val="1"/>
        </c:dLbls>
        <c:axId val="48425984"/>
        <c:axId val="77680640"/>
      </c:barChart>
      <c:catAx>
        <c:axId val="48425984"/>
        <c:scaling>
          <c:orientation val="minMax"/>
        </c:scaling>
        <c:axPos val="b"/>
        <c:numFmt formatCode="General" sourceLinked="1"/>
        <c:tickLblPos val="nextTo"/>
        <c:spPr>
          <a:ln w="3236">
            <a:solidFill>
              <a:schemeClr val="tx1"/>
            </a:solidFill>
            <a:prstDash val="solid"/>
          </a:ln>
        </c:spPr>
        <c:txPr>
          <a:bodyPr rot="0" vert="horz"/>
          <a:lstStyle/>
          <a:p>
            <a:pPr>
              <a:defRPr lang="en-US" sz="1223" b="1" i="0" u="none" strike="noStrike" baseline="0">
                <a:solidFill>
                  <a:schemeClr val="tx1"/>
                </a:solidFill>
                <a:latin typeface="Tahoma"/>
                <a:ea typeface="Tahoma"/>
                <a:cs typeface="Tahoma"/>
              </a:defRPr>
            </a:pPr>
            <a:endParaRPr lang="en-US"/>
          </a:p>
        </c:txPr>
        <c:crossAx val="77680640"/>
        <c:crossesAt val="0"/>
        <c:auto val="1"/>
        <c:lblAlgn val="ctr"/>
        <c:lblOffset val="100"/>
        <c:tickLblSkip val="1"/>
        <c:tickMarkSkip val="1"/>
      </c:catAx>
      <c:valAx>
        <c:axId val="77680640"/>
        <c:scaling>
          <c:orientation val="minMax"/>
        </c:scaling>
        <c:axPos val="l"/>
        <c:numFmt formatCode="0.00%" sourceLinked="1"/>
        <c:tickLblPos val="nextTo"/>
        <c:spPr>
          <a:ln w="3236">
            <a:solidFill>
              <a:schemeClr val="tx1"/>
            </a:solidFill>
            <a:prstDash val="solid"/>
          </a:ln>
        </c:spPr>
        <c:txPr>
          <a:bodyPr rot="0" vert="horz"/>
          <a:lstStyle/>
          <a:p>
            <a:pPr>
              <a:defRPr lang="en-US" sz="1223" b="1" i="0" u="none" strike="noStrike" baseline="0">
                <a:solidFill>
                  <a:schemeClr val="tx1"/>
                </a:solidFill>
                <a:latin typeface="Tahoma"/>
                <a:ea typeface="Tahoma"/>
                <a:cs typeface="Tahoma"/>
              </a:defRPr>
            </a:pPr>
            <a:endParaRPr lang="en-US"/>
          </a:p>
        </c:txPr>
        <c:crossAx val="48425984"/>
        <c:crosses val="autoZero"/>
        <c:crossBetween val="between"/>
      </c:valAx>
      <c:spPr>
        <a:noFill/>
        <a:ln w="25383">
          <a:noFill/>
        </a:ln>
      </c:spPr>
    </c:plotArea>
    <c:plotVisOnly val="1"/>
    <c:dispBlanksAs val="gap"/>
  </c:chart>
  <c:spPr>
    <a:noFill/>
    <a:ln>
      <a:noFill/>
    </a:ln>
  </c:spPr>
  <c:txPr>
    <a:bodyPr/>
    <a:lstStyle/>
    <a:p>
      <a:pPr>
        <a:defRPr sz="2420" b="1" i="0" u="none" strike="noStrike" baseline="0">
          <a:solidFill>
            <a:schemeClr val="tx1"/>
          </a:solidFill>
          <a:latin typeface="Tahoma"/>
          <a:ea typeface="Tahoma"/>
          <a:cs typeface="Tahoma"/>
        </a:defRPr>
      </a:pPr>
      <a:endParaRPr lang="en-US"/>
    </a:p>
  </c:txPr>
  <c:externalData r:id="rId1"/>
</c:chartSpace>
</file>

<file path=ppt/charts/chart7.xml><?xml version="1.0" encoding="utf-8"?>
<c:chartSpace xmlns:c="http://schemas.openxmlformats.org/drawingml/2006/chart" xmlns:a="http://schemas.openxmlformats.org/drawingml/2006/main" xmlns:r="http://schemas.openxmlformats.org/officeDocument/2006/relationships">
  <c:date1904 val="1"/>
  <c:lang val="en-GB"/>
  <c:chart>
    <c:title>
      <c:layout/>
      <c:txPr>
        <a:bodyPr/>
        <a:lstStyle/>
        <a:p>
          <a:pPr>
            <a:defRPr lang="en-US"/>
          </a:pPr>
          <a:endParaRPr lang="en-US"/>
        </a:p>
      </c:txPr>
    </c:title>
    <c:plotArea>
      <c:layout>
        <c:manualLayout>
          <c:layoutTarget val="inner"/>
          <c:xMode val="edge"/>
          <c:yMode val="edge"/>
          <c:x val="0.24223793530306578"/>
          <c:y val="9.6267190569744643E-2"/>
          <c:w val="0.7137706185007292"/>
          <c:h val="0.80943025540275049"/>
        </c:manualLayout>
      </c:layout>
      <c:barChart>
        <c:barDir val="bar"/>
        <c:grouping val="clustered"/>
        <c:ser>
          <c:idx val="0"/>
          <c:order val="0"/>
          <c:tx>
            <c:strRef>
              <c:f>Sheet1!$B$1</c:f>
              <c:strCache>
                <c:ptCount val="1"/>
              </c:strCache>
            </c:strRef>
          </c:tx>
          <c:spPr>
            <a:solidFill>
              <a:srgbClr val="FF0000"/>
            </a:solidFill>
            <a:ln w="11983">
              <a:solidFill>
                <a:schemeClr val="tx1"/>
              </a:solidFill>
              <a:prstDash val="solid"/>
            </a:ln>
          </c:spPr>
          <c:dLbls>
            <c:numFmt formatCode="0%" sourceLinked="0"/>
            <c:spPr>
              <a:noFill/>
              <a:ln w="23967">
                <a:noFill/>
              </a:ln>
            </c:spPr>
            <c:txPr>
              <a:bodyPr/>
              <a:lstStyle/>
              <a:p>
                <a:pPr>
                  <a:defRPr lang="en-US" sz="1400" b="0" i="0" u="none" strike="noStrike" baseline="0">
                    <a:solidFill>
                      <a:schemeClr val="tx1"/>
                    </a:solidFill>
                    <a:latin typeface="Tahoma"/>
                    <a:ea typeface="Tahoma"/>
                    <a:cs typeface="Tahoma"/>
                  </a:defRPr>
                </a:pPr>
                <a:endParaRPr lang="en-US"/>
              </a:p>
            </c:txPr>
            <c:showVal val="1"/>
          </c:dLbls>
          <c:cat>
            <c:strRef>
              <c:f>Sheet1!$A$2:$A$15</c:f>
              <c:strCache>
                <c:ptCount val="14"/>
                <c:pt idx="0">
                  <c:v>Visa (Titanium)</c:v>
                </c:pt>
                <c:pt idx="1">
                  <c:v>Master Card Internet Debit</c:v>
                </c:pt>
                <c:pt idx="2">
                  <c:v>Diners Club</c:v>
                </c:pt>
                <c:pt idx="3">
                  <c:v>American Express (Gold)</c:v>
                </c:pt>
                <c:pt idx="4">
                  <c:v>Visa (Gold)</c:v>
                </c:pt>
                <c:pt idx="5">
                  <c:v>Master Card (Premier)</c:v>
                </c:pt>
                <c:pt idx="6">
                  <c:v>Master Card (Golden)</c:v>
                </c:pt>
                <c:pt idx="7">
                  <c:v>Visa Electron Debit Card</c:v>
                </c:pt>
                <c:pt idx="8">
                  <c:v>Visa (Platinum)</c:v>
                </c:pt>
                <c:pt idx="9">
                  <c:v>American Express (Green)</c:v>
                </c:pt>
                <c:pt idx="10">
                  <c:v>Maestro Master Card Debit</c:v>
                </c:pt>
                <c:pt idx="11">
                  <c:v>Master Card (Silver)</c:v>
                </c:pt>
                <c:pt idx="12">
                  <c:v>American Express (Blue)</c:v>
                </c:pt>
                <c:pt idx="13">
                  <c:v>Visa (Silver)</c:v>
                </c:pt>
              </c:strCache>
            </c:strRef>
          </c:cat>
          <c:val>
            <c:numRef>
              <c:f>Sheet1!$B$2:$B$15</c:f>
              <c:numCache>
                <c:formatCode>0.00%</c:formatCode>
                <c:ptCount val="14"/>
                <c:pt idx="0">
                  <c:v>9.2000000000000068E-3</c:v>
                </c:pt>
                <c:pt idx="1">
                  <c:v>1.43E-2</c:v>
                </c:pt>
                <c:pt idx="2">
                  <c:v>1.4999999999999998E-2</c:v>
                </c:pt>
                <c:pt idx="3">
                  <c:v>3.2399999999999998E-2</c:v>
                </c:pt>
                <c:pt idx="4">
                  <c:v>4.5400000000000003E-2</c:v>
                </c:pt>
                <c:pt idx="5">
                  <c:v>4.8100000000000004E-2</c:v>
                </c:pt>
                <c:pt idx="6">
                  <c:v>5.3600000000000002E-2</c:v>
                </c:pt>
                <c:pt idx="7">
                  <c:v>5.6099999999999997E-2</c:v>
                </c:pt>
                <c:pt idx="8">
                  <c:v>5.9000000000000025E-2</c:v>
                </c:pt>
                <c:pt idx="9">
                  <c:v>7.7299999999999994E-2</c:v>
                </c:pt>
                <c:pt idx="10">
                  <c:v>9.1600000000000042E-2</c:v>
                </c:pt>
                <c:pt idx="11">
                  <c:v>9.8700000000000107E-2</c:v>
                </c:pt>
                <c:pt idx="12">
                  <c:v>0.11799999999999998</c:v>
                </c:pt>
                <c:pt idx="13">
                  <c:v>0.126</c:v>
                </c:pt>
              </c:numCache>
            </c:numRef>
          </c:val>
        </c:ser>
        <c:dLbls>
          <c:showVal val="1"/>
        </c:dLbls>
        <c:gapWidth val="60"/>
        <c:axId val="85289216"/>
        <c:axId val="85295104"/>
      </c:barChart>
      <c:catAx>
        <c:axId val="85289216"/>
        <c:scaling>
          <c:orientation val="minMax"/>
        </c:scaling>
        <c:axPos val="l"/>
        <c:numFmt formatCode="General" sourceLinked="1"/>
        <c:tickLblPos val="nextTo"/>
        <c:spPr>
          <a:ln w="2996">
            <a:solidFill>
              <a:srgbClr val="000000"/>
            </a:solidFill>
            <a:prstDash val="solid"/>
          </a:ln>
        </c:spPr>
        <c:txPr>
          <a:bodyPr rot="0" vert="horz"/>
          <a:lstStyle/>
          <a:p>
            <a:pPr>
              <a:defRPr lang="en-US" sz="1200" b="0" i="0" u="none" strike="noStrike" baseline="0">
                <a:solidFill>
                  <a:srgbClr val="000000"/>
                </a:solidFill>
                <a:latin typeface="Tahoma"/>
                <a:ea typeface="Tahoma"/>
                <a:cs typeface="Tahoma"/>
              </a:defRPr>
            </a:pPr>
            <a:endParaRPr lang="en-US"/>
          </a:p>
        </c:txPr>
        <c:crossAx val="85295104"/>
        <c:crosses val="autoZero"/>
        <c:auto val="1"/>
        <c:lblAlgn val="ctr"/>
        <c:lblOffset val="100"/>
        <c:tickLblSkip val="1"/>
        <c:tickMarkSkip val="1"/>
      </c:catAx>
      <c:valAx>
        <c:axId val="85295104"/>
        <c:scaling>
          <c:orientation val="minMax"/>
        </c:scaling>
        <c:axPos val="b"/>
        <c:numFmt formatCode="0%" sourceLinked="0"/>
        <c:tickLblPos val="nextTo"/>
        <c:spPr>
          <a:ln w="11983">
            <a:solidFill>
              <a:srgbClr val="000000"/>
            </a:solidFill>
            <a:prstDash val="solid"/>
          </a:ln>
        </c:spPr>
        <c:txPr>
          <a:bodyPr rot="0" vert="horz"/>
          <a:lstStyle/>
          <a:p>
            <a:pPr>
              <a:defRPr lang="en-US" sz="1134" b="0" i="0" u="none" strike="noStrike" baseline="0">
                <a:solidFill>
                  <a:srgbClr val="000000"/>
                </a:solidFill>
                <a:latin typeface="Tahoma"/>
                <a:ea typeface="Tahoma"/>
                <a:cs typeface="Tahoma"/>
              </a:defRPr>
            </a:pPr>
            <a:endParaRPr lang="en-US"/>
          </a:p>
        </c:txPr>
        <c:crossAx val="85289216"/>
        <c:crosses val="autoZero"/>
        <c:crossBetween val="between"/>
      </c:valAx>
      <c:spPr>
        <a:noFill/>
        <a:ln w="25382">
          <a:noFill/>
        </a:ln>
      </c:spPr>
    </c:plotArea>
    <c:plotVisOnly val="1"/>
    <c:dispBlanksAs val="gap"/>
  </c:chart>
  <c:spPr>
    <a:noFill/>
    <a:ln>
      <a:noFill/>
    </a:ln>
  </c:spPr>
  <c:txPr>
    <a:bodyPr/>
    <a:lstStyle/>
    <a:p>
      <a:pPr>
        <a:defRPr sz="2076" b="1" i="0" u="none" strike="noStrike" baseline="0">
          <a:solidFill>
            <a:schemeClr val="tx1"/>
          </a:solidFill>
          <a:latin typeface="Tahoma"/>
          <a:ea typeface="Tahoma"/>
          <a:cs typeface="Tahoma"/>
        </a:defRPr>
      </a:pPr>
      <a:endParaRPr lang="en-US"/>
    </a:p>
  </c:txPr>
  <c:externalData r:id="rId1"/>
</c:chartSpace>
</file>

<file path=ppt/charts/chart8.xml><?xml version="1.0" encoding="utf-8"?>
<c:chartSpace xmlns:c="http://schemas.openxmlformats.org/drawingml/2006/chart" xmlns:a="http://schemas.openxmlformats.org/drawingml/2006/main" xmlns:r="http://schemas.openxmlformats.org/officeDocument/2006/relationships">
  <c:date1904 val="1"/>
  <c:lang val="en-GB"/>
  <c:chart>
    <c:plotArea>
      <c:layout>
        <c:manualLayout>
          <c:layoutTarget val="inner"/>
          <c:xMode val="edge"/>
          <c:yMode val="edge"/>
          <c:x val="6.9742489270386801E-2"/>
          <c:y val="0.11984282907662112"/>
          <c:w val="0.90236051502145531"/>
          <c:h val="0.80746561886051083"/>
        </c:manualLayout>
      </c:layout>
      <c:barChart>
        <c:barDir val="col"/>
        <c:grouping val="clustered"/>
        <c:ser>
          <c:idx val="0"/>
          <c:order val="0"/>
          <c:tx>
            <c:strRef>
              <c:f>Sheet1!$B$1</c:f>
              <c:strCache>
                <c:ptCount val="1"/>
                <c:pt idx="0">
                  <c:v>Credit Card (1226)</c:v>
                </c:pt>
              </c:strCache>
            </c:strRef>
          </c:tx>
          <c:spPr>
            <a:solidFill>
              <a:srgbClr val="FF0000"/>
            </a:solidFill>
            <a:ln w="11968">
              <a:solidFill>
                <a:schemeClr val="tx1"/>
              </a:solidFill>
              <a:prstDash val="solid"/>
            </a:ln>
          </c:spPr>
          <c:dLbls>
            <c:numFmt formatCode="0%" sourceLinked="0"/>
            <c:spPr>
              <a:noFill/>
              <a:ln w="23935">
                <a:noFill/>
              </a:ln>
            </c:spPr>
            <c:txPr>
              <a:bodyPr/>
              <a:lstStyle/>
              <a:p>
                <a:pPr>
                  <a:defRPr lang="en-US" sz="945" b="0" i="0" u="none" strike="noStrike" baseline="0">
                    <a:solidFill>
                      <a:srgbClr val="FF0000"/>
                    </a:solidFill>
                    <a:latin typeface="Tahoma"/>
                    <a:ea typeface="Tahoma"/>
                    <a:cs typeface="Tahoma"/>
                  </a:defRPr>
                </a:pPr>
                <a:endParaRPr lang="en-US"/>
              </a:p>
            </c:txPr>
            <c:showVal val="1"/>
          </c:dLbls>
          <c:cat>
            <c:strRef>
              <c:f>Sheet1!$A$2:$A$8</c:f>
              <c:strCache>
                <c:ptCount val="7"/>
                <c:pt idx="0">
                  <c:v>  More than once a WEEK</c:v>
                </c:pt>
                <c:pt idx="1">
                  <c:v>  Once a WEEK</c:v>
                </c:pt>
                <c:pt idx="2">
                  <c:v>  2 - 3 times a MONTH</c:v>
                </c:pt>
                <c:pt idx="3">
                  <c:v>  Once a MONTH</c:v>
                </c:pt>
                <c:pt idx="4">
                  <c:v>  Once every 2 MTH</c:v>
                </c:pt>
                <c:pt idx="5">
                  <c:v>  Once every 3 MONTHS</c:v>
                </c:pt>
                <c:pt idx="6">
                  <c:v>  Less often</c:v>
                </c:pt>
              </c:strCache>
            </c:strRef>
          </c:cat>
          <c:val>
            <c:numRef>
              <c:f>Sheet1!$B$2:$B$8</c:f>
              <c:numCache>
                <c:formatCode>0.00%</c:formatCode>
                <c:ptCount val="7"/>
                <c:pt idx="0">
                  <c:v>0.14100000000000001</c:v>
                </c:pt>
                <c:pt idx="1">
                  <c:v>0.23600000000000004</c:v>
                </c:pt>
                <c:pt idx="2">
                  <c:v>0.38600000000000023</c:v>
                </c:pt>
                <c:pt idx="3">
                  <c:v>0.15600000000000011</c:v>
                </c:pt>
                <c:pt idx="4">
                  <c:v>6.1800000000000001E-2</c:v>
                </c:pt>
                <c:pt idx="5">
                  <c:v>1.0200000000000001E-2</c:v>
                </c:pt>
                <c:pt idx="6">
                  <c:v>8.300000000000007E-3</c:v>
                </c:pt>
              </c:numCache>
            </c:numRef>
          </c:val>
        </c:ser>
        <c:ser>
          <c:idx val="1"/>
          <c:order val="1"/>
          <c:tx>
            <c:strRef>
              <c:f>Sheet1!$C$1</c:f>
              <c:strCache>
                <c:ptCount val="1"/>
                <c:pt idx="0">
                  <c:v>ATM/Debit (2090)</c:v>
                </c:pt>
              </c:strCache>
            </c:strRef>
          </c:tx>
          <c:spPr>
            <a:solidFill>
              <a:srgbClr val="0000FF"/>
            </a:solidFill>
            <a:ln w="11968">
              <a:solidFill>
                <a:schemeClr val="tx1"/>
              </a:solidFill>
              <a:prstDash val="solid"/>
            </a:ln>
          </c:spPr>
          <c:dLbls>
            <c:dLbl>
              <c:idx val="7"/>
              <c:layout>
                <c:manualLayout>
                  <c:xMode val="edge"/>
                  <c:yMode val="edge"/>
                  <c:x val="0.49248927038626944"/>
                  <c:y val="0.57956777996070297"/>
                </c:manualLayout>
              </c:layout>
              <c:numFmt formatCode="0%" sourceLinked="0"/>
              <c:spPr>
                <a:noFill/>
                <a:ln w="23935">
                  <a:noFill/>
                </a:ln>
              </c:spPr>
              <c:txPr>
                <a:bodyPr/>
                <a:lstStyle/>
                <a:p>
                  <a:pPr>
                    <a:defRPr lang="en-US" sz="943" b="0" i="0" u="none" strike="noStrike" baseline="0">
                      <a:solidFill>
                        <a:schemeClr val="tx1"/>
                      </a:solidFill>
                      <a:latin typeface="Tahoma"/>
                      <a:ea typeface="Tahoma"/>
                      <a:cs typeface="Tahoma"/>
                    </a:defRPr>
                  </a:pPr>
                  <a:endParaRPr lang="en-US"/>
                </a:p>
              </c:txPr>
              <c:dLblPos val="outEnd"/>
              <c:showVal val="1"/>
            </c:dLbl>
            <c:dLbl>
              <c:idx val="9"/>
              <c:layout>
                <c:manualLayout>
                  <c:xMode val="edge"/>
                  <c:yMode val="edge"/>
                  <c:x val="0.59871244635192788"/>
                  <c:y val="0.57760314341846763"/>
                </c:manualLayout>
              </c:layout>
              <c:numFmt formatCode="0%" sourceLinked="0"/>
              <c:spPr>
                <a:noFill/>
                <a:ln w="23935">
                  <a:noFill/>
                </a:ln>
              </c:spPr>
              <c:txPr>
                <a:bodyPr/>
                <a:lstStyle/>
                <a:p>
                  <a:pPr>
                    <a:defRPr lang="en-US" sz="943" b="0" i="0" u="none" strike="noStrike" baseline="0">
                      <a:solidFill>
                        <a:schemeClr val="tx1"/>
                      </a:solidFill>
                      <a:latin typeface="Tahoma"/>
                      <a:ea typeface="Tahoma"/>
                      <a:cs typeface="Tahoma"/>
                    </a:defRPr>
                  </a:pPr>
                  <a:endParaRPr lang="en-US"/>
                </a:p>
              </c:txPr>
              <c:dLblPos val="outEnd"/>
              <c:showVal val="1"/>
            </c:dLbl>
            <c:dLbl>
              <c:idx val="10"/>
              <c:layout>
                <c:manualLayout>
                  <c:xMode val="edge"/>
                  <c:yMode val="edge"/>
                  <c:x val="0.65450643776824069"/>
                  <c:y val="0.59332023575638448"/>
                </c:manualLayout>
              </c:layout>
              <c:numFmt formatCode="0%" sourceLinked="0"/>
              <c:spPr>
                <a:noFill/>
                <a:ln w="23935">
                  <a:noFill/>
                </a:ln>
              </c:spPr>
              <c:txPr>
                <a:bodyPr/>
                <a:lstStyle/>
                <a:p>
                  <a:pPr>
                    <a:defRPr lang="en-US" sz="943" b="0" i="0" u="none" strike="noStrike" baseline="0">
                      <a:solidFill>
                        <a:schemeClr val="tx1"/>
                      </a:solidFill>
                      <a:latin typeface="Tahoma"/>
                      <a:ea typeface="Tahoma"/>
                      <a:cs typeface="Tahoma"/>
                    </a:defRPr>
                  </a:pPr>
                  <a:endParaRPr lang="en-US"/>
                </a:p>
              </c:txPr>
              <c:dLblPos val="outEnd"/>
              <c:showVal val="1"/>
            </c:dLbl>
            <c:numFmt formatCode="0%" sourceLinked="0"/>
            <c:spPr>
              <a:noFill/>
              <a:ln w="23935">
                <a:noFill/>
              </a:ln>
            </c:spPr>
            <c:txPr>
              <a:bodyPr/>
              <a:lstStyle/>
              <a:p>
                <a:pPr>
                  <a:defRPr lang="en-US" sz="945" b="0" i="0" u="none" strike="noStrike" baseline="0">
                    <a:solidFill>
                      <a:srgbClr val="0000FF"/>
                    </a:solidFill>
                    <a:latin typeface="Tahoma"/>
                    <a:ea typeface="Tahoma"/>
                    <a:cs typeface="Tahoma"/>
                  </a:defRPr>
                </a:pPr>
                <a:endParaRPr lang="en-US"/>
              </a:p>
            </c:txPr>
            <c:showVal val="1"/>
          </c:dLbls>
          <c:cat>
            <c:strRef>
              <c:f>Sheet1!$A$2:$A$8</c:f>
              <c:strCache>
                <c:ptCount val="7"/>
                <c:pt idx="0">
                  <c:v>  More than once a WEEK</c:v>
                </c:pt>
                <c:pt idx="1">
                  <c:v>  Once a WEEK</c:v>
                </c:pt>
                <c:pt idx="2">
                  <c:v>  2 - 3 times a MONTH</c:v>
                </c:pt>
                <c:pt idx="3">
                  <c:v>  Once a MONTH</c:v>
                </c:pt>
                <c:pt idx="4">
                  <c:v>  Once every 2 MTH</c:v>
                </c:pt>
                <c:pt idx="5">
                  <c:v>  Once every 3 MONTHS</c:v>
                </c:pt>
                <c:pt idx="6">
                  <c:v>  Less often</c:v>
                </c:pt>
              </c:strCache>
            </c:strRef>
          </c:cat>
          <c:val>
            <c:numRef>
              <c:f>Sheet1!$C$2:$C$8</c:f>
              <c:numCache>
                <c:formatCode>0.00%</c:formatCode>
                <c:ptCount val="7"/>
                <c:pt idx="0">
                  <c:v>0.3550000000000002</c:v>
                </c:pt>
                <c:pt idx="1">
                  <c:v>0.22500000000000001</c:v>
                </c:pt>
                <c:pt idx="2">
                  <c:v>0.27100000000000002</c:v>
                </c:pt>
                <c:pt idx="3">
                  <c:v>9.1900000000000023E-2</c:v>
                </c:pt>
                <c:pt idx="4">
                  <c:v>4.3099999999999999E-2</c:v>
                </c:pt>
                <c:pt idx="5">
                  <c:v>7.0000000000000036E-3</c:v>
                </c:pt>
                <c:pt idx="6">
                  <c:v>7.4000000000000055E-3</c:v>
                </c:pt>
              </c:numCache>
            </c:numRef>
          </c:val>
        </c:ser>
        <c:ser>
          <c:idx val="2"/>
          <c:order val="2"/>
          <c:tx>
            <c:strRef>
              <c:f>Sheet1!$D$1</c:f>
              <c:strCache>
                <c:ptCount val="1"/>
                <c:pt idx="0">
                  <c:v>Cheque Book (154)</c:v>
                </c:pt>
              </c:strCache>
            </c:strRef>
          </c:tx>
          <c:spPr>
            <a:solidFill>
              <a:srgbClr val="008000"/>
            </a:solidFill>
            <a:ln w="11968">
              <a:solidFill>
                <a:schemeClr val="tx1"/>
              </a:solidFill>
              <a:prstDash val="solid"/>
            </a:ln>
          </c:spPr>
          <c:dLbls>
            <c:dLbl>
              <c:idx val="0"/>
              <c:layout>
                <c:manualLayout>
                  <c:x val="8.5478011497889528E-3"/>
                  <c:y val="-2.0512480630461628E-3"/>
                </c:manualLayout>
              </c:layout>
              <c:dLblPos val="outEnd"/>
              <c:showVal val="1"/>
            </c:dLbl>
            <c:dLbl>
              <c:idx val="1"/>
              <c:layout>
                <c:manualLayout>
                  <c:x val="1.0540422334282519E-2"/>
                  <c:y val="-1.3518509774268796E-3"/>
                </c:manualLayout>
              </c:layout>
              <c:dLblPos val="outEnd"/>
              <c:showVal val="1"/>
            </c:dLbl>
            <c:dLbl>
              <c:idx val="2"/>
              <c:layout>
                <c:manualLayout>
                  <c:x val="1.4678966265556958E-2"/>
                  <c:y val="-2.3990248991658382E-3"/>
                </c:manualLayout>
              </c:layout>
              <c:dLblPos val="outEnd"/>
              <c:showVal val="1"/>
            </c:dLbl>
            <c:dLbl>
              <c:idx val="3"/>
              <c:layout>
                <c:manualLayout>
                  <c:x val="1.2379741956488199E-2"/>
                  <c:y val="-2.6130323967052012E-3"/>
                </c:manualLayout>
              </c:layout>
              <c:dLblPos val="outEnd"/>
              <c:showVal val="1"/>
            </c:dLbl>
            <c:dLbl>
              <c:idx val="4"/>
              <c:layout>
                <c:manualLayout>
                  <c:x val="1.5445324514372203E-2"/>
                  <c:y val="-1.5658584749660203E-3"/>
                </c:manualLayout>
              </c:layout>
              <c:dLblPos val="outEnd"/>
              <c:showVal val="1"/>
            </c:dLbl>
            <c:dLbl>
              <c:idx val="5"/>
              <c:layout>
                <c:manualLayout>
                  <c:x val="1.6365102354573089E-2"/>
                  <c:y val="1.2082224296690821E-3"/>
                </c:manualLayout>
              </c:layout>
              <c:dLblPos val="outEnd"/>
              <c:showVal val="1"/>
            </c:dLbl>
            <c:dLbl>
              <c:idx val="6"/>
              <c:layout>
                <c:manualLayout>
                  <c:x val="1.5138839418894779E-2"/>
                  <c:y val="-1.833182528164781E-3"/>
                </c:manualLayout>
              </c:layout>
              <c:dLblPos val="outEnd"/>
              <c:showVal val="1"/>
            </c:dLbl>
            <c:numFmt formatCode="0%" sourceLinked="0"/>
            <c:spPr>
              <a:noFill/>
              <a:ln w="23935">
                <a:noFill/>
              </a:ln>
            </c:spPr>
            <c:txPr>
              <a:bodyPr/>
              <a:lstStyle/>
              <a:p>
                <a:pPr>
                  <a:defRPr lang="en-US" sz="945" b="0" i="0" u="none" strike="noStrike" baseline="0">
                    <a:solidFill>
                      <a:srgbClr val="008000"/>
                    </a:solidFill>
                    <a:latin typeface="Tahoma"/>
                    <a:ea typeface="Tahoma"/>
                    <a:cs typeface="Tahoma"/>
                  </a:defRPr>
                </a:pPr>
                <a:endParaRPr lang="en-US"/>
              </a:p>
            </c:txPr>
            <c:showVal val="1"/>
          </c:dLbls>
          <c:cat>
            <c:strRef>
              <c:f>Sheet1!$A$2:$A$8</c:f>
              <c:strCache>
                <c:ptCount val="7"/>
                <c:pt idx="0">
                  <c:v>  More than once a WEEK</c:v>
                </c:pt>
                <c:pt idx="1">
                  <c:v>  Once a WEEK</c:v>
                </c:pt>
                <c:pt idx="2">
                  <c:v>  2 - 3 times a MONTH</c:v>
                </c:pt>
                <c:pt idx="3">
                  <c:v>  Once a MONTH</c:v>
                </c:pt>
                <c:pt idx="4">
                  <c:v>  Once every 2 MTH</c:v>
                </c:pt>
                <c:pt idx="5">
                  <c:v>  Once every 3 MONTHS</c:v>
                </c:pt>
                <c:pt idx="6">
                  <c:v>  Less often</c:v>
                </c:pt>
              </c:strCache>
            </c:strRef>
          </c:cat>
          <c:val>
            <c:numRef>
              <c:f>Sheet1!$D$2:$D$8</c:f>
              <c:numCache>
                <c:formatCode>0.00%</c:formatCode>
                <c:ptCount val="7"/>
                <c:pt idx="0">
                  <c:v>0.161</c:v>
                </c:pt>
                <c:pt idx="1">
                  <c:v>0.192</c:v>
                </c:pt>
                <c:pt idx="2">
                  <c:v>0.31800000000000023</c:v>
                </c:pt>
                <c:pt idx="3">
                  <c:v>7.6100000000000001E-2</c:v>
                </c:pt>
                <c:pt idx="4">
                  <c:v>8.1900000000000001E-2</c:v>
                </c:pt>
                <c:pt idx="5">
                  <c:v>7.7200000000000019E-2</c:v>
                </c:pt>
                <c:pt idx="6">
                  <c:v>9.3900000000000067E-2</c:v>
                </c:pt>
              </c:numCache>
            </c:numRef>
          </c:val>
        </c:ser>
        <c:dLbls>
          <c:showVal val="1"/>
        </c:dLbls>
        <c:gapWidth val="60"/>
        <c:axId val="85354752"/>
        <c:axId val="85356544"/>
      </c:barChart>
      <c:catAx>
        <c:axId val="85354752"/>
        <c:scaling>
          <c:orientation val="minMax"/>
        </c:scaling>
        <c:axPos val="b"/>
        <c:numFmt formatCode="General" sourceLinked="1"/>
        <c:tickLblPos val="nextTo"/>
        <c:spPr>
          <a:ln w="2991">
            <a:solidFill>
              <a:srgbClr val="000000"/>
            </a:solidFill>
            <a:prstDash val="solid"/>
          </a:ln>
        </c:spPr>
        <c:txPr>
          <a:bodyPr rot="0" vert="horz"/>
          <a:lstStyle/>
          <a:p>
            <a:pPr>
              <a:defRPr lang="en-US" sz="900" b="0" i="0" u="none" strike="noStrike" baseline="0">
                <a:solidFill>
                  <a:srgbClr val="000000"/>
                </a:solidFill>
                <a:latin typeface="Tahoma"/>
                <a:ea typeface="Tahoma"/>
                <a:cs typeface="Tahoma"/>
              </a:defRPr>
            </a:pPr>
            <a:endParaRPr lang="en-US"/>
          </a:p>
        </c:txPr>
        <c:crossAx val="85356544"/>
        <c:crosses val="autoZero"/>
        <c:auto val="1"/>
        <c:lblAlgn val="ctr"/>
        <c:lblOffset val="100"/>
        <c:tickLblSkip val="1"/>
        <c:tickMarkSkip val="1"/>
      </c:catAx>
      <c:valAx>
        <c:axId val="85356544"/>
        <c:scaling>
          <c:orientation val="minMax"/>
        </c:scaling>
        <c:axPos val="l"/>
        <c:numFmt formatCode="0%" sourceLinked="0"/>
        <c:tickLblPos val="nextTo"/>
        <c:spPr>
          <a:ln w="11968">
            <a:solidFill>
              <a:srgbClr val="000000"/>
            </a:solidFill>
            <a:prstDash val="solid"/>
          </a:ln>
        </c:spPr>
        <c:txPr>
          <a:bodyPr rot="0" vert="horz"/>
          <a:lstStyle/>
          <a:p>
            <a:pPr>
              <a:defRPr lang="en-US" sz="1130" b="0" i="0" u="none" strike="noStrike" baseline="0">
                <a:solidFill>
                  <a:srgbClr val="000000"/>
                </a:solidFill>
                <a:latin typeface="Tahoma"/>
                <a:ea typeface="Tahoma"/>
                <a:cs typeface="Tahoma"/>
              </a:defRPr>
            </a:pPr>
            <a:endParaRPr lang="en-US"/>
          </a:p>
        </c:txPr>
        <c:crossAx val="85354752"/>
        <c:crosses val="autoZero"/>
        <c:crossBetween val="between"/>
      </c:valAx>
      <c:spPr>
        <a:noFill/>
        <a:ln w="25395">
          <a:noFill/>
        </a:ln>
      </c:spPr>
    </c:plotArea>
    <c:legend>
      <c:legendPos val="t"/>
      <c:layout>
        <c:manualLayout>
          <c:xMode val="edge"/>
          <c:yMode val="edge"/>
          <c:x val="0.17921763467450091"/>
          <c:y val="4.9155138002082308E-2"/>
          <c:w val="0.70996556265002264"/>
          <c:h val="0.11617916980017651"/>
        </c:manualLayout>
      </c:layout>
      <c:spPr>
        <a:solidFill>
          <a:schemeClr val="bg1"/>
        </a:solidFill>
        <a:ln w="2991">
          <a:noFill/>
          <a:prstDash val="solid"/>
        </a:ln>
      </c:spPr>
      <c:txPr>
        <a:bodyPr/>
        <a:lstStyle/>
        <a:p>
          <a:pPr>
            <a:defRPr lang="en-US" sz="1211" b="1" i="0" u="none" strike="noStrike" baseline="0">
              <a:solidFill>
                <a:schemeClr val="tx1"/>
              </a:solidFill>
              <a:latin typeface="Tahoma"/>
              <a:ea typeface="Tahoma"/>
              <a:cs typeface="Tahoma"/>
            </a:defRPr>
          </a:pPr>
          <a:endParaRPr lang="en-US"/>
        </a:p>
      </c:txPr>
    </c:legend>
    <c:plotVisOnly val="1"/>
    <c:dispBlanksAs val="gap"/>
  </c:chart>
  <c:spPr>
    <a:noFill/>
    <a:ln>
      <a:noFill/>
    </a:ln>
  </c:spPr>
  <c:txPr>
    <a:bodyPr/>
    <a:lstStyle/>
    <a:p>
      <a:pPr>
        <a:defRPr sz="2074" b="1" i="0" u="none" strike="noStrike" baseline="0">
          <a:solidFill>
            <a:schemeClr val="tx1"/>
          </a:solidFill>
          <a:latin typeface="Tahoma"/>
          <a:ea typeface="Tahoma"/>
          <a:cs typeface="Tahoma"/>
        </a:defRPr>
      </a:pPr>
      <a:endParaRPr lang="en-US"/>
    </a:p>
  </c:txPr>
  <c:externalData r:id="rId1"/>
</c:chartSpace>
</file>

<file path=ppt/charts/chart9.xml><?xml version="1.0" encoding="utf-8"?>
<c:chartSpace xmlns:c="http://schemas.openxmlformats.org/drawingml/2006/chart" xmlns:a="http://schemas.openxmlformats.org/drawingml/2006/main" xmlns:r="http://schemas.openxmlformats.org/officeDocument/2006/relationships">
  <c:date1904 val="1"/>
  <c:lang val="en-GB"/>
  <c:chart>
    <c:autoTitleDeleted val="1"/>
    <c:plotArea>
      <c:layout>
        <c:manualLayout>
          <c:layoutTarget val="inner"/>
          <c:xMode val="edge"/>
          <c:yMode val="edge"/>
          <c:x val="5.9903780318577113E-2"/>
          <c:y val="0.11984282907662112"/>
          <c:w val="0.9210110325338996"/>
          <c:h val="0.69383014623172101"/>
        </c:manualLayout>
      </c:layout>
      <c:barChart>
        <c:barDir val="col"/>
        <c:grouping val="clustered"/>
        <c:ser>
          <c:idx val="0"/>
          <c:order val="0"/>
          <c:spPr>
            <a:solidFill>
              <a:srgbClr val="FF0000"/>
            </a:solidFill>
            <a:ln w="11968">
              <a:solidFill>
                <a:schemeClr val="tx1"/>
              </a:solidFill>
              <a:prstDash val="solid"/>
            </a:ln>
          </c:spPr>
          <c:dLbls>
            <c:numFmt formatCode="0%" sourceLinked="0"/>
            <c:spPr>
              <a:noFill/>
              <a:ln w="23935">
                <a:noFill/>
              </a:ln>
            </c:spPr>
            <c:txPr>
              <a:bodyPr/>
              <a:lstStyle/>
              <a:p>
                <a:pPr>
                  <a:defRPr lang="en-US" sz="943" b="0" i="0" u="none" strike="noStrike" baseline="0">
                    <a:solidFill>
                      <a:schemeClr val="tx1"/>
                    </a:solidFill>
                    <a:latin typeface="Tahoma"/>
                    <a:ea typeface="Tahoma"/>
                    <a:cs typeface="Tahoma"/>
                  </a:defRPr>
                </a:pPr>
                <a:endParaRPr lang="en-US"/>
              </a:p>
            </c:txPr>
            <c:showVal val="1"/>
          </c:dLbls>
          <c:cat>
            <c:strRef>
              <c:f>Sheet1!$A$2:$A$12</c:f>
              <c:strCache>
                <c:ptCount val="11"/>
                <c:pt idx="0">
                  <c:v>Less than SR. 100</c:v>
                </c:pt>
                <c:pt idx="1">
                  <c:v>SR. 100 - 199</c:v>
                </c:pt>
                <c:pt idx="2">
                  <c:v>SR. 200 - 299</c:v>
                </c:pt>
                <c:pt idx="3">
                  <c:v>SR. 300 - 499</c:v>
                </c:pt>
                <c:pt idx="4">
                  <c:v>SR. 500 - 699</c:v>
                </c:pt>
                <c:pt idx="5">
                  <c:v>SR. 700 - 999</c:v>
                </c:pt>
                <c:pt idx="6">
                  <c:v>SR. 1000 - 1499</c:v>
                </c:pt>
                <c:pt idx="7">
                  <c:v>SR. 1500 - 1999</c:v>
                </c:pt>
                <c:pt idx="8">
                  <c:v>SR. 2000 - 2499</c:v>
                </c:pt>
                <c:pt idx="9">
                  <c:v>SR. 2500 - 2999</c:v>
                </c:pt>
                <c:pt idx="10">
                  <c:v>SR. 3000 or more</c:v>
                </c:pt>
              </c:strCache>
            </c:strRef>
          </c:cat>
          <c:val>
            <c:numRef>
              <c:f>Sheet1!$B$2:$B$12</c:f>
              <c:numCache>
                <c:formatCode>0.00%</c:formatCode>
                <c:ptCount val="11"/>
                <c:pt idx="0">
                  <c:v>9.1000000000000004E-3</c:v>
                </c:pt>
                <c:pt idx="1">
                  <c:v>5.3100000000000001E-2</c:v>
                </c:pt>
                <c:pt idx="2">
                  <c:v>0.15600000000000011</c:v>
                </c:pt>
                <c:pt idx="3">
                  <c:v>0.15300000000000011</c:v>
                </c:pt>
                <c:pt idx="4">
                  <c:v>0.1760000000000001</c:v>
                </c:pt>
                <c:pt idx="5">
                  <c:v>0.18900000000000011</c:v>
                </c:pt>
                <c:pt idx="6">
                  <c:v>0.12100000000000002</c:v>
                </c:pt>
                <c:pt idx="7">
                  <c:v>5.6599999999999998E-2</c:v>
                </c:pt>
                <c:pt idx="8">
                  <c:v>2.3299999999999998E-2</c:v>
                </c:pt>
                <c:pt idx="9">
                  <c:v>1.6000000000000014E-2</c:v>
                </c:pt>
                <c:pt idx="10">
                  <c:v>3.4300000000000004E-2</c:v>
                </c:pt>
              </c:numCache>
            </c:numRef>
          </c:val>
        </c:ser>
        <c:dLbls>
          <c:showVal val="1"/>
        </c:dLbls>
        <c:gapWidth val="60"/>
        <c:axId val="111253760"/>
        <c:axId val="111259008"/>
      </c:barChart>
      <c:catAx>
        <c:axId val="111253760"/>
        <c:scaling>
          <c:orientation val="minMax"/>
        </c:scaling>
        <c:axPos val="b"/>
        <c:numFmt formatCode="General" sourceLinked="1"/>
        <c:tickLblPos val="nextTo"/>
        <c:spPr>
          <a:ln w="2991">
            <a:solidFill>
              <a:srgbClr val="000000"/>
            </a:solidFill>
            <a:prstDash val="solid"/>
          </a:ln>
        </c:spPr>
        <c:txPr>
          <a:bodyPr rot="-2700000" vert="horz"/>
          <a:lstStyle/>
          <a:p>
            <a:pPr>
              <a:defRPr lang="en-US" sz="900" b="0" i="0" u="none" strike="noStrike" baseline="0">
                <a:solidFill>
                  <a:srgbClr val="000000"/>
                </a:solidFill>
                <a:latin typeface="Tahoma"/>
                <a:ea typeface="Tahoma"/>
                <a:cs typeface="Tahoma"/>
              </a:defRPr>
            </a:pPr>
            <a:endParaRPr lang="en-US"/>
          </a:p>
        </c:txPr>
        <c:crossAx val="111259008"/>
        <c:crosses val="autoZero"/>
        <c:auto val="1"/>
        <c:lblAlgn val="ctr"/>
        <c:lblOffset val="100"/>
        <c:tickLblSkip val="1"/>
        <c:tickMarkSkip val="1"/>
      </c:catAx>
      <c:valAx>
        <c:axId val="111259008"/>
        <c:scaling>
          <c:orientation val="minMax"/>
        </c:scaling>
        <c:axPos val="l"/>
        <c:numFmt formatCode="0%" sourceLinked="0"/>
        <c:tickLblPos val="nextTo"/>
        <c:spPr>
          <a:ln w="11968">
            <a:solidFill>
              <a:srgbClr val="000000"/>
            </a:solidFill>
            <a:prstDash val="solid"/>
          </a:ln>
        </c:spPr>
        <c:txPr>
          <a:bodyPr rot="0" vert="horz"/>
          <a:lstStyle/>
          <a:p>
            <a:pPr>
              <a:defRPr lang="en-US" sz="1130" b="0" i="0" u="none" strike="noStrike" baseline="0">
                <a:solidFill>
                  <a:srgbClr val="000000"/>
                </a:solidFill>
                <a:latin typeface="Tahoma"/>
                <a:ea typeface="Tahoma"/>
                <a:cs typeface="Tahoma"/>
              </a:defRPr>
            </a:pPr>
            <a:endParaRPr lang="en-US"/>
          </a:p>
        </c:txPr>
        <c:crossAx val="111253760"/>
        <c:crosses val="autoZero"/>
        <c:crossBetween val="between"/>
      </c:valAx>
      <c:spPr>
        <a:noFill/>
        <a:ln w="25395">
          <a:noFill/>
        </a:ln>
      </c:spPr>
    </c:plotArea>
    <c:plotVisOnly val="1"/>
    <c:dispBlanksAs val="gap"/>
  </c:chart>
  <c:spPr>
    <a:noFill/>
    <a:ln>
      <a:noFill/>
    </a:ln>
  </c:spPr>
  <c:txPr>
    <a:bodyPr/>
    <a:lstStyle/>
    <a:p>
      <a:pPr>
        <a:defRPr sz="2074" b="1" i="0" u="none" strike="noStrike" baseline="0">
          <a:solidFill>
            <a:schemeClr val="tx1"/>
          </a:solidFill>
          <a:latin typeface="Tahoma"/>
          <a:ea typeface="Tahoma"/>
          <a:cs typeface="Tahoma"/>
        </a:defRPr>
      </a:pPr>
      <a:endParaRPr lang="en-US"/>
    </a:p>
  </c:txPr>
  <c:externalData r:id="rId1"/>
</c:chartSpace>
</file>

<file path=ppt/drawings/_rels/vmlDrawing1.vml.rels><?xml version="1.0" encoding="UTF-8" standalone="yes"?>
<Relationships xmlns="http://schemas.openxmlformats.org/package/2006/relationships"><Relationship Id="rId1" Type="http://schemas.openxmlformats.org/officeDocument/2006/relationships/image" Target="../media/image5.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6.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9.emf"/></Relationships>
</file>

<file path=ppt/drawings/_rels/vmlDrawing4.vml.rels><?xml version="1.0" encoding="UTF-8" standalone="yes"?>
<Relationships xmlns="http://schemas.openxmlformats.org/package/2006/relationships"><Relationship Id="rId2" Type="http://schemas.openxmlformats.org/officeDocument/2006/relationships/image" Target="../media/image11.emf"/><Relationship Id="rId1" Type="http://schemas.openxmlformats.org/officeDocument/2006/relationships/image" Target="../media/image10.e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12.e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13.e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14.emf"/></Relationships>
</file>

<file path=ppt/drawings/_rels/vmlDrawing8.vml.rels><?xml version="1.0" encoding="UTF-8" standalone="yes"?>
<Relationships xmlns="http://schemas.openxmlformats.org/package/2006/relationships"><Relationship Id="rId1" Type="http://schemas.openxmlformats.org/officeDocument/2006/relationships/image" Target="../media/image15.emf"/></Relationships>
</file>

<file path=ppt/drawings/_rels/vmlDrawing9.vml.rels><?xml version="1.0" encoding="UTF-8" standalone="yes"?>
<Relationships xmlns="http://schemas.openxmlformats.org/package/2006/relationships"><Relationship Id="rId1" Type="http://schemas.openxmlformats.org/officeDocument/2006/relationships/image" Target="../media/image16.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1A533A5E-4C28-41EC-8C15-CF64E1D2192B}" type="datetimeFigureOut">
              <a:rPr lang="en-US" smtClean="0"/>
              <a:pPr/>
              <a:t>10/26/2011</a:t>
            </a:fld>
            <a:endParaRPr lang="en-GB"/>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715B920B-1FC1-4F62-9095-A8A5C15BF142}" type="slidenum">
              <a:rPr lang="en-GB" smtClean="0"/>
              <a:pPr/>
              <a:t>‹#›</a:t>
            </a:fld>
            <a:endParaRPr lang="en-GB"/>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4514"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defRPr sz="1200"/>
            </a:lvl1pPr>
          </a:lstStyle>
          <a:p>
            <a:endParaRPr lang="en-US"/>
          </a:p>
        </p:txBody>
      </p:sp>
      <p:sp>
        <p:nvSpPr>
          <p:cNvPr id="64515"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endParaRPr lang="en-US"/>
          </a:p>
        </p:txBody>
      </p:sp>
      <p:sp>
        <p:nvSpPr>
          <p:cNvPr id="64516"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p:spPr>
      </p:sp>
      <p:sp>
        <p:nvSpPr>
          <p:cNvPr id="64517"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64518"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a:defRPr sz="1200"/>
            </a:lvl1pPr>
          </a:lstStyle>
          <a:p>
            <a:endParaRPr lang="en-US"/>
          </a:p>
        </p:txBody>
      </p:sp>
      <p:sp>
        <p:nvSpPr>
          <p:cNvPr id="64519"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09AE3DFC-A9C0-4CFF-AF88-0C9565292B03}" type="slidenum">
              <a:rPr lang="en-US"/>
              <a:pPr/>
              <a:t>‹#›</a:t>
            </a:fld>
            <a:endParaRPr 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mn-ea"/>
        <a:cs typeface="Arial" charset="0"/>
      </a:defRPr>
    </a:lvl1pPr>
    <a:lvl2pPr marL="457200" algn="l" rtl="0" fontAlgn="base">
      <a:spcBef>
        <a:spcPct val="30000"/>
      </a:spcBef>
      <a:spcAft>
        <a:spcPct val="0"/>
      </a:spcAft>
      <a:defRPr sz="1200" kern="1200">
        <a:solidFill>
          <a:schemeClr val="tx1"/>
        </a:solidFill>
        <a:latin typeface="Arial" charset="0"/>
        <a:ea typeface="+mn-ea"/>
        <a:cs typeface="Arial" charset="0"/>
      </a:defRPr>
    </a:lvl2pPr>
    <a:lvl3pPr marL="914400" algn="l" rtl="0" fontAlgn="base">
      <a:spcBef>
        <a:spcPct val="30000"/>
      </a:spcBef>
      <a:spcAft>
        <a:spcPct val="0"/>
      </a:spcAft>
      <a:defRPr sz="1200" kern="1200">
        <a:solidFill>
          <a:schemeClr val="tx1"/>
        </a:solidFill>
        <a:latin typeface="Arial" charset="0"/>
        <a:ea typeface="+mn-ea"/>
        <a:cs typeface="Arial" charset="0"/>
      </a:defRPr>
    </a:lvl3pPr>
    <a:lvl4pPr marL="1371600" algn="l" rtl="0" fontAlgn="base">
      <a:spcBef>
        <a:spcPct val="30000"/>
      </a:spcBef>
      <a:spcAft>
        <a:spcPct val="0"/>
      </a:spcAft>
      <a:defRPr sz="1200" kern="1200">
        <a:solidFill>
          <a:schemeClr val="tx1"/>
        </a:solidFill>
        <a:latin typeface="Arial" charset="0"/>
        <a:ea typeface="+mn-ea"/>
        <a:cs typeface="Arial" charset="0"/>
      </a:defRPr>
    </a:lvl4pPr>
    <a:lvl5pPr marL="1828800" algn="l" rtl="0" fontAlgn="base">
      <a:spcBef>
        <a:spcPct val="30000"/>
      </a:spcBef>
      <a:spcAft>
        <a:spcPct val="0"/>
      </a:spcAft>
      <a:defRPr sz="1200" kern="1200">
        <a:solidFill>
          <a:schemeClr val="tx1"/>
        </a:solidFill>
        <a:latin typeface="Arial" charset="0"/>
        <a:ea typeface="+mn-ea"/>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4.gif"/><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4.gif"/><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4.gif"/><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4.gif"/><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4.gi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4.gif"/><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4.gif"/><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4.gi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153602" name="Group 2"/>
          <p:cNvGrpSpPr>
            <a:grpSpLocks/>
          </p:cNvGrpSpPr>
          <p:nvPr/>
        </p:nvGrpSpPr>
        <p:grpSpPr bwMode="auto">
          <a:xfrm>
            <a:off x="0" y="0"/>
            <a:ext cx="9144000" cy="6858000"/>
            <a:chOff x="0" y="0"/>
            <a:chExt cx="5760" cy="4320"/>
          </a:xfrm>
        </p:grpSpPr>
        <p:sp>
          <p:nvSpPr>
            <p:cNvPr id="153603" name="Rectangle 3"/>
            <p:cNvSpPr>
              <a:spLocks noChangeArrowheads="1"/>
            </p:cNvSpPr>
            <p:nvPr/>
          </p:nvSpPr>
          <p:spPr bwMode="hidden">
            <a:xfrm>
              <a:off x="0" y="0"/>
              <a:ext cx="2208" cy="4320"/>
            </a:xfrm>
            <a:prstGeom prst="rect">
              <a:avLst/>
            </a:prstGeom>
            <a:gradFill rotWithShape="0">
              <a:gsLst>
                <a:gs pos="0">
                  <a:schemeClr val="folHlink"/>
                </a:gs>
                <a:gs pos="100000">
                  <a:schemeClr val="bg1"/>
                </a:gs>
              </a:gsLst>
              <a:lin ang="0" scaled="1"/>
            </a:gradFill>
            <a:ln w="9525">
              <a:noFill/>
              <a:miter lim="800000"/>
              <a:headEnd/>
              <a:tailEnd/>
            </a:ln>
            <a:effectLst/>
          </p:spPr>
          <p:txBody>
            <a:bodyPr wrap="none" anchor="ctr"/>
            <a:lstStyle/>
            <a:p>
              <a:endParaRPr lang="en-US" sz="2400">
                <a:latin typeface="Times New Roman" pitchFamily="18" charset="0"/>
              </a:endParaRPr>
            </a:p>
          </p:txBody>
        </p:sp>
        <p:sp>
          <p:nvSpPr>
            <p:cNvPr id="153604" name="Rectangle 4"/>
            <p:cNvSpPr>
              <a:spLocks noChangeArrowheads="1"/>
            </p:cNvSpPr>
            <p:nvPr/>
          </p:nvSpPr>
          <p:spPr bwMode="hidden">
            <a:xfrm>
              <a:off x="1081" y="1065"/>
              <a:ext cx="4679" cy="1596"/>
            </a:xfrm>
            <a:prstGeom prst="rect">
              <a:avLst/>
            </a:prstGeom>
            <a:solidFill>
              <a:schemeClr val="bg1"/>
            </a:solidFill>
            <a:ln w="9525">
              <a:noFill/>
              <a:miter lim="800000"/>
              <a:headEnd/>
              <a:tailEnd/>
            </a:ln>
          </p:spPr>
          <p:txBody>
            <a:bodyPr/>
            <a:lstStyle/>
            <a:p>
              <a:pPr algn="l"/>
              <a:endParaRPr lang="en-US" sz="2400">
                <a:latin typeface="Times New Roman" pitchFamily="18" charset="0"/>
              </a:endParaRPr>
            </a:p>
          </p:txBody>
        </p:sp>
        <p:grpSp>
          <p:nvGrpSpPr>
            <p:cNvPr id="153605" name="Group 5"/>
            <p:cNvGrpSpPr>
              <a:grpSpLocks/>
            </p:cNvGrpSpPr>
            <p:nvPr/>
          </p:nvGrpSpPr>
          <p:grpSpPr bwMode="auto">
            <a:xfrm>
              <a:off x="0" y="672"/>
              <a:ext cx="1806" cy="1989"/>
              <a:chOff x="0" y="672"/>
              <a:chExt cx="1806" cy="1989"/>
            </a:xfrm>
          </p:grpSpPr>
          <p:sp>
            <p:nvSpPr>
              <p:cNvPr id="153606" name="Rectangle 6"/>
              <p:cNvSpPr>
                <a:spLocks noChangeArrowheads="1"/>
              </p:cNvSpPr>
              <p:nvPr userDrawn="1"/>
            </p:nvSpPr>
            <p:spPr bwMode="auto">
              <a:xfrm>
                <a:off x="361" y="2257"/>
                <a:ext cx="363" cy="404"/>
              </a:xfrm>
              <a:prstGeom prst="rect">
                <a:avLst/>
              </a:prstGeom>
              <a:solidFill>
                <a:schemeClr val="accent2"/>
              </a:solidFill>
              <a:ln w="9525">
                <a:noFill/>
                <a:miter lim="800000"/>
                <a:headEnd/>
                <a:tailEnd/>
              </a:ln>
            </p:spPr>
            <p:txBody>
              <a:bodyPr/>
              <a:lstStyle/>
              <a:p>
                <a:pPr algn="l"/>
                <a:endParaRPr lang="en-US" sz="2400">
                  <a:latin typeface="Times New Roman" pitchFamily="18" charset="0"/>
                </a:endParaRPr>
              </a:p>
            </p:txBody>
          </p:sp>
          <p:sp>
            <p:nvSpPr>
              <p:cNvPr id="153607" name="Rectangle 7"/>
              <p:cNvSpPr>
                <a:spLocks noChangeArrowheads="1"/>
              </p:cNvSpPr>
              <p:nvPr userDrawn="1"/>
            </p:nvSpPr>
            <p:spPr bwMode="auto">
              <a:xfrm>
                <a:off x="1081" y="1065"/>
                <a:ext cx="362" cy="405"/>
              </a:xfrm>
              <a:prstGeom prst="rect">
                <a:avLst/>
              </a:prstGeom>
              <a:solidFill>
                <a:schemeClr val="folHlink"/>
              </a:solidFill>
              <a:ln w="9525">
                <a:noFill/>
                <a:miter lim="800000"/>
                <a:headEnd/>
                <a:tailEnd/>
              </a:ln>
            </p:spPr>
            <p:txBody>
              <a:bodyPr/>
              <a:lstStyle/>
              <a:p>
                <a:pPr algn="l"/>
                <a:endParaRPr lang="en-US" sz="2400">
                  <a:latin typeface="Times New Roman" pitchFamily="18" charset="0"/>
                </a:endParaRPr>
              </a:p>
            </p:txBody>
          </p:sp>
          <p:sp>
            <p:nvSpPr>
              <p:cNvPr id="153608" name="Rectangle 8"/>
              <p:cNvSpPr>
                <a:spLocks noChangeArrowheads="1"/>
              </p:cNvSpPr>
              <p:nvPr userDrawn="1"/>
            </p:nvSpPr>
            <p:spPr bwMode="auto">
              <a:xfrm>
                <a:off x="1437" y="672"/>
                <a:ext cx="369" cy="400"/>
              </a:xfrm>
              <a:prstGeom prst="rect">
                <a:avLst/>
              </a:prstGeom>
              <a:solidFill>
                <a:schemeClr val="folHlink"/>
              </a:solidFill>
              <a:ln w="9525">
                <a:noFill/>
                <a:miter lim="800000"/>
                <a:headEnd/>
                <a:tailEnd/>
              </a:ln>
            </p:spPr>
            <p:txBody>
              <a:bodyPr/>
              <a:lstStyle/>
              <a:p>
                <a:pPr algn="l"/>
                <a:endParaRPr lang="en-US" sz="2400">
                  <a:latin typeface="Times New Roman" pitchFamily="18" charset="0"/>
                </a:endParaRPr>
              </a:p>
            </p:txBody>
          </p:sp>
          <p:sp>
            <p:nvSpPr>
              <p:cNvPr id="153609" name="Rectangle 9"/>
              <p:cNvSpPr>
                <a:spLocks noChangeArrowheads="1"/>
              </p:cNvSpPr>
              <p:nvPr userDrawn="1"/>
            </p:nvSpPr>
            <p:spPr bwMode="auto">
              <a:xfrm>
                <a:off x="719" y="2257"/>
                <a:ext cx="368" cy="404"/>
              </a:xfrm>
              <a:prstGeom prst="rect">
                <a:avLst/>
              </a:prstGeom>
              <a:solidFill>
                <a:schemeClr val="bg2"/>
              </a:solidFill>
              <a:ln w="9525">
                <a:noFill/>
                <a:miter lim="800000"/>
                <a:headEnd/>
                <a:tailEnd/>
              </a:ln>
            </p:spPr>
            <p:txBody>
              <a:bodyPr/>
              <a:lstStyle/>
              <a:p>
                <a:pPr algn="l"/>
                <a:endParaRPr lang="en-US" sz="2400">
                  <a:latin typeface="Times New Roman" pitchFamily="18" charset="0"/>
                </a:endParaRPr>
              </a:p>
            </p:txBody>
          </p:sp>
          <p:sp>
            <p:nvSpPr>
              <p:cNvPr id="153610" name="Rectangle 10"/>
              <p:cNvSpPr>
                <a:spLocks noChangeArrowheads="1"/>
              </p:cNvSpPr>
              <p:nvPr userDrawn="1"/>
            </p:nvSpPr>
            <p:spPr bwMode="auto">
              <a:xfrm>
                <a:off x="1437" y="1065"/>
                <a:ext cx="369" cy="405"/>
              </a:xfrm>
              <a:prstGeom prst="rect">
                <a:avLst/>
              </a:prstGeom>
              <a:solidFill>
                <a:schemeClr val="accent2"/>
              </a:solidFill>
              <a:ln w="9525">
                <a:noFill/>
                <a:miter lim="800000"/>
                <a:headEnd/>
                <a:tailEnd/>
              </a:ln>
            </p:spPr>
            <p:txBody>
              <a:bodyPr/>
              <a:lstStyle/>
              <a:p>
                <a:pPr algn="l"/>
                <a:endParaRPr lang="en-US" sz="2400">
                  <a:latin typeface="Times New Roman" pitchFamily="18" charset="0"/>
                </a:endParaRPr>
              </a:p>
            </p:txBody>
          </p:sp>
          <p:sp>
            <p:nvSpPr>
              <p:cNvPr id="153611" name="Rectangle 11"/>
              <p:cNvSpPr>
                <a:spLocks noChangeArrowheads="1"/>
              </p:cNvSpPr>
              <p:nvPr userDrawn="1"/>
            </p:nvSpPr>
            <p:spPr bwMode="auto">
              <a:xfrm>
                <a:off x="719" y="1464"/>
                <a:ext cx="368" cy="399"/>
              </a:xfrm>
              <a:prstGeom prst="rect">
                <a:avLst/>
              </a:prstGeom>
              <a:solidFill>
                <a:schemeClr val="folHlink"/>
              </a:solidFill>
              <a:ln w="9525">
                <a:noFill/>
                <a:miter lim="800000"/>
                <a:headEnd/>
                <a:tailEnd/>
              </a:ln>
            </p:spPr>
            <p:txBody>
              <a:bodyPr/>
              <a:lstStyle/>
              <a:p>
                <a:pPr algn="l"/>
                <a:endParaRPr lang="en-US" sz="2400">
                  <a:latin typeface="Times New Roman" pitchFamily="18" charset="0"/>
                </a:endParaRPr>
              </a:p>
            </p:txBody>
          </p:sp>
          <p:sp>
            <p:nvSpPr>
              <p:cNvPr id="153612" name="Rectangle 12"/>
              <p:cNvSpPr>
                <a:spLocks noChangeArrowheads="1"/>
              </p:cNvSpPr>
              <p:nvPr userDrawn="1"/>
            </p:nvSpPr>
            <p:spPr bwMode="auto">
              <a:xfrm>
                <a:off x="0" y="1464"/>
                <a:ext cx="367" cy="399"/>
              </a:xfrm>
              <a:prstGeom prst="rect">
                <a:avLst/>
              </a:prstGeom>
              <a:solidFill>
                <a:schemeClr val="bg1"/>
              </a:solidFill>
              <a:ln w="9525">
                <a:noFill/>
                <a:miter lim="800000"/>
                <a:headEnd/>
                <a:tailEnd/>
              </a:ln>
            </p:spPr>
            <p:txBody>
              <a:bodyPr/>
              <a:lstStyle/>
              <a:p>
                <a:pPr algn="l"/>
                <a:endParaRPr lang="en-US" sz="2400">
                  <a:latin typeface="Times New Roman" pitchFamily="18" charset="0"/>
                </a:endParaRPr>
              </a:p>
            </p:txBody>
          </p:sp>
          <p:sp>
            <p:nvSpPr>
              <p:cNvPr id="153613" name="Rectangle 13"/>
              <p:cNvSpPr>
                <a:spLocks noChangeArrowheads="1"/>
              </p:cNvSpPr>
              <p:nvPr userDrawn="1"/>
            </p:nvSpPr>
            <p:spPr bwMode="auto">
              <a:xfrm>
                <a:off x="1081" y="1464"/>
                <a:ext cx="362" cy="399"/>
              </a:xfrm>
              <a:prstGeom prst="rect">
                <a:avLst/>
              </a:prstGeom>
              <a:solidFill>
                <a:schemeClr val="accent2"/>
              </a:solidFill>
              <a:ln w="9525">
                <a:noFill/>
                <a:miter lim="800000"/>
                <a:headEnd/>
                <a:tailEnd/>
              </a:ln>
            </p:spPr>
            <p:txBody>
              <a:bodyPr/>
              <a:lstStyle/>
              <a:p>
                <a:pPr algn="l"/>
                <a:endParaRPr lang="en-US" sz="2400">
                  <a:latin typeface="Times New Roman" pitchFamily="18" charset="0"/>
                </a:endParaRPr>
              </a:p>
            </p:txBody>
          </p:sp>
          <p:sp>
            <p:nvSpPr>
              <p:cNvPr id="153614" name="Rectangle 14"/>
              <p:cNvSpPr>
                <a:spLocks noChangeArrowheads="1"/>
              </p:cNvSpPr>
              <p:nvPr userDrawn="1"/>
            </p:nvSpPr>
            <p:spPr bwMode="auto">
              <a:xfrm>
                <a:off x="361" y="1857"/>
                <a:ext cx="363" cy="406"/>
              </a:xfrm>
              <a:prstGeom prst="rect">
                <a:avLst/>
              </a:prstGeom>
              <a:solidFill>
                <a:schemeClr val="folHlink"/>
              </a:solidFill>
              <a:ln w="9525">
                <a:noFill/>
                <a:miter lim="800000"/>
                <a:headEnd/>
                <a:tailEnd/>
              </a:ln>
            </p:spPr>
            <p:txBody>
              <a:bodyPr/>
              <a:lstStyle/>
              <a:p>
                <a:pPr algn="l"/>
                <a:endParaRPr lang="en-US" sz="2400">
                  <a:latin typeface="Times New Roman" pitchFamily="18" charset="0"/>
                </a:endParaRPr>
              </a:p>
            </p:txBody>
          </p:sp>
          <p:sp>
            <p:nvSpPr>
              <p:cNvPr id="153615" name="Rectangle 15"/>
              <p:cNvSpPr>
                <a:spLocks noChangeArrowheads="1"/>
              </p:cNvSpPr>
              <p:nvPr userDrawn="1"/>
            </p:nvSpPr>
            <p:spPr bwMode="auto">
              <a:xfrm>
                <a:off x="719" y="1857"/>
                <a:ext cx="368" cy="406"/>
              </a:xfrm>
              <a:prstGeom prst="rect">
                <a:avLst/>
              </a:prstGeom>
              <a:solidFill>
                <a:schemeClr val="accent2"/>
              </a:solidFill>
              <a:ln w="9525">
                <a:noFill/>
                <a:miter lim="800000"/>
                <a:headEnd/>
                <a:tailEnd/>
              </a:ln>
            </p:spPr>
            <p:txBody>
              <a:bodyPr/>
              <a:lstStyle/>
              <a:p>
                <a:pPr algn="l"/>
                <a:endParaRPr lang="en-US" sz="2400">
                  <a:latin typeface="Times New Roman" pitchFamily="18" charset="0"/>
                </a:endParaRPr>
              </a:p>
            </p:txBody>
          </p:sp>
        </p:grpSp>
      </p:grpSp>
      <p:sp>
        <p:nvSpPr>
          <p:cNvPr id="153616" name="Rectangle 16"/>
          <p:cNvSpPr>
            <a:spLocks noGrp="1" noChangeArrowheads="1"/>
          </p:cNvSpPr>
          <p:nvPr>
            <p:ph type="dt" sz="half" idx="2"/>
          </p:nvPr>
        </p:nvSpPr>
        <p:spPr>
          <a:xfrm>
            <a:off x="457200" y="6248400"/>
            <a:ext cx="2133600" cy="457200"/>
          </a:xfrm>
          <a:prstGeom prst="rect">
            <a:avLst/>
          </a:prstGeom>
        </p:spPr>
        <p:txBody>
          <a:bodyPr/>
          <a:lstStyle>
            <a:lvl1pPr>
              <a:defRPr/>
            </a:lvl1pPr>
          </a:lstStyle>
          <a:p>
            <a:endParaRPr lang="en-US"/>
          </a:p>
        </p:txBody>
      </p:sp>
      <p:sp>
        <p:nvSpPr>
          <p:cNvPr id="153617" name="Rectangle 17"/>
          <p:cNvSpPr>
            <a:spLocks noGrp="1" noChangeArrowheads="1"/>
          </p:cNvSpPr>
          <p:nvPr>
            <p:ph type="ftr" sz="quarter" idx="3"/>
          </p:nvPr>
        </p:nvSpPr>
        <p:spPr/>
        <p:txBody>
          <a:bodyPr/>
          <a:lstStyle>
            <a:lvl1pPr>
              <a:defRPr/>
            </a:lvl1pPr>
          </a:lstStyle>
          <a:p>
            <a:endParaRPr lang="en-US"/>
          </a:p>
        </p:txBody>
      </p:sp>
      <p:sp>
        <p:nvSpPr>
          <p:cNvPr id="153619" name="Rectangle 19"/>
          <p:cNvSpPr>
            <a:spLocks noGrp="1" noChangeArrowheads="1"/>
          </p:cNvSpPr>
          <p:nvPr>
            <p:ph type="ctrTitle"/>
          </p:nvPr>
        </p:nvSpPr>
        <p:spPr>
          <a:xfrm>
            <a:off x="2971800" y="1828800"/>
            <a:ext cx="6019800" cy="2209800"/>
          </a:xfrm>
        </p:spPr>
        <p:txBody>
          <a:bodyPr/>
          <a:lstStyle>
            <a:lvl1pPr>
              <a:defRPr sz="5000">
                <a:solidFill>
                  <a:srgbClr val="FFFFFF"/>
                </a:solidFill>
              </a:defRPr>
            </a:lvl1pPr>
          </a:lstStyle>
          <a:p>
            <a:r>
              <a:rPr lang="en-US"/>
              <a:t>Click to edit Master title style</a:t>
            </a:r>
          </a:p>
        </p:txBody>
      </p:sp>
      <p:sp>
        <p:nvSpPr>
          <p:cNvPr id="153620" name="Rectangle 20"/>
          <p:cNvSpPr>
            <a:spLocks noGrp="1" noChangeArrowheads="1"/>
          </p:cNvSpPr>
          <p:nvPr>
            <p:ph type="subTitle" idx="1"/>
          </p:nvPr>
        </p:nvSpPr>
        <p:spPr>
          <a:xfrm>
            <a:off x="2971800" y="4267200"/>
            <a:ext cx="6019800" cy="1752600"/>
          </a:xfrm>
        </p:spPr>
        <p:txBody>
          <a:bodyPr/>
          <a:lstStyle>
            <a:lvl1pPr marL="0" indent="0">
              <a:buFont typeface="Wingdings" pitchFamily="2" charset="2"/>
              <a:buNone/>
              <a:defRPr sz="3400"/>
            </a:lvl1pPr>
          </a:lstStyle>
          <a:p>
            <a:r>
              <a:rPr lang="en-US"/>
              <a:t>Click to edit Master subtitle style</a:t>
            </a:r>
          </a:p>
        </p:txBody>
      </p:sp>
      <p:sp>
        <p:nvSpPr>
          <p:cNvPr id="21" name="Rectangle 3"/>
          <p:cNvSpPr>
            <a:spLocks noGrp="1" noChangeArrowheads="1"/>
          </p:cNvSpPr>
          <p:nvPr>
            <p:ph type="sldNum" sz="quarter" idx="4"/>
          </p:nvPr>
        </p:nvSpPr>
        <p:spPr bwMode="auto">
          <a:xfrm>
            <a:off x="381000" y="6248400"/>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Arial Black" pitchFamily="34" charset="0"/>
              </a:defRPr>
            </a:lvl1pPr>
          </a:lstStyle>
          <a:p>
            <a:pPr algn="l"/>
            <a:fld id="{8D4BA6D3-397F-40B2-9B6E-A91C5895F750}" type="slidenum">
              <a:rPr lang="en-US" smtClean="0"/>
              <a:pPr algn="l"/>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Footer Placeholder 3"/>
          <p:cNvSpPr>
            <a:spLocks noGrp="1"/>
          </p:cNvSpPr>
          <p:nvPr>
            <p:ph type="ftr" sz="quarter" idx="10"/>
          </p:nvPr>
        </p:nvSpPr>
        <p:spPr/>
        <p:txBody>
          <a:bodyPr/>
          <a:lstStyle>
            <a:lvl1pPr>
              <a:defRPr/>
            </a:lvl1pPr>
          </a:lstStyle>
          <a:p>
            <a:endParaRPr lang="en-US"/>
          </a:p>
        </p:txBody>
      </p:sp>
      <p:sp>
        <p:nvSpPr>
          <p:cNvPr id="5" name="Slide Number Placeholder 4"/>
          <p:cNvSpPr>
            <a:spLocks noGrp="1"/>
          </p:cNvSpPr>
          <p:nvPr>
            <p:ph type="sldNum" sz="quarter" idx="11"/>
          </p:nvPr>
        </p:nvSpPr>
        <p:spPr>
          <a:xfrm>
            <a:off x="6553200" y="6248400"/>
            <a:ext cx="2133600" cy="457200"/>
          </a:xfrm>
          <a:prstGeom prst="rect">
            <a:avLst/>
          </a:prstGeom>
        </p:spPr>
        <p:txBody>
          <a:bodyPr/>
          <a:lstStyle>
            <a:lvl1pPr>
              <a:defRPr/>
            </a:lvl1pPr>
          </a:lstStyle>
          <a:p>
            <a:fld id="{9B19760E-4A48-4C74-BE1F-1C3A1F2798B5}" type="slidenum">
              <a:rPr lang="en-US"/>
              <a:pPr/>
              <a:t>‹#›</a:t>
            </a:fld>
            <a:endParaRPr lang="en-US"/>
          </a:p>
        </p:txBody>
      </p:sp>
      <p:sp>
        <p:nvSpPr>
          <p:cNvPr id="6" name="Date Placeholder 5"/>
          <p:cNvSpPr>
            <a:spLocks noGrp="1"/>
          </p:cNvSpPr>
          <p:nvPr>
            <p:ph type="dt" sz="half" idx="12"/>
          </p:nvPr>
        </p:nvSpPr>
        <p:spPr>
          <a:xfrm>
            <a:off x="457200" y="6245225"/>
            <a:ext cx="2133600" cy="476250"/>
          </a:xfrm>
          <a:prstGeom prst="rect">
            <a:avLst/>
          </a:prstGeom>
        </p:spPr>
        <p:txBody>
          <a:bodyPr/>
          <a:lstStyle>
            <a:lvl1pPr>
              <a:defRPr/>
            </a:lvl1pPr>
          </a:lstStyle>
          <a:p>
            <a:endParaRPr lang="en-US"/>
          </a:p>
        </p:txBody>
      </p:sp>
      <p:pic>
        <p:nvPicPr>
          <p:cNvPr id="7" name="Picture 3" descr="C:\Users\Naoum\Desktop\Banks KSA\sabb.gif"/>
          <p:cNvPicPr>
            <a:picLocks noChangeAspect="1" noChangeArrowheads="1"/>
          </p:cNvPicPr>
          <p:nvPr userDrawn="1"/>
        </p:nvPicPr>
        <p:blipFill>
          <a:blip r:embed="rId2"/>
          <a:srcRect/>
          <a:stretch>
            <a:fillRect/>
          </a:stretch>
        </p:blipFill>
        <p:spPr bwMode="auto">
          <a:xfrm>
            <a:off x="8229600" y="0"/>
            <a:ext cx="914400" cy="640080"/>
          </a:xfrm>
          <a:prstGeom prst="rect">
            <a:avLst/>
          </a:prstGeom>
          <a:noFill/>
        </p:spPr>
      </p:pic>
      <p:pic>
        <p:nvPicPr>
          <p:cNvPr id="8" name="Picture 2" descr="C:\Users\Naoum\Desktop\Naoum\My Files\Work files\my own work\Trainings\Training stuff\parc-logo.jpg"/>
          <p:cNvPicPr>
            <a:picLocks noChangeAspect="1" noChangeArrowheads="1"/>
          </p:cNvPicPr>
          <p:nvPr userDrawn="1"/>
        </p:nvPicPr>
        <p:blipFill>
          <a:blip r:embed="rId3" cstate="print"/>
          <a:srcRect/>
          <a:stretch>
            <a:fillRect/>
          </a:stretch>
        </p:blipFill>
        <p:spPr bwMode="auto">
          <a:xfrm>
            <a:off x="0" y="1"/>
            <a:ext cx="1219200" cy="692804"/>
          </a:xfrm>
          <a:prstGeom prst="rect">
            <a:avLst/>
          </a:prstGeom>
          <a:noFill/>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457200"/>
            <a:ext cx="2057400" cy="54102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457200"/>
            <a:ext cx="6019800" cy="5410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Footer Placeholder 3"/>
          <p:cNvSpPr>
            <a:spLocks noGrp="1"/>
          </p:cNvSpPr>
          <p:nvPr>
            <p:ph type="ftr" sz="quarter" idx="10"/>
          </p:nvPr>
        </p:nvSpPr>
        <p:spPr/>
        <p:txBody>
          <a:bodyPr/>
          <a:lstStyle>
            <a:lvl1pPr>
              <a:defRPr/>
            </a:lvl1pPr>
          </a:lstStyle>
          <a:p>
            <a:endParaRPr lang="en-US"/>
          </a:p>
        </p:txBody>
      </p:sp>
      <p:sp>
        <p:nvSpPr>
          <p:cNvPr id="5" name="Slide Number Placeholder 4"/>
          <p:cNvSpPr>
            <a:spLocks noGrp="1"/>
          </p:cNvSpPr>
          <p:nvPr>
            <p:ph type="sldNum" sz="quarter" idx="11"/>
          </p:nvPr>
        </p:nvSpPr>
        <p:spPr>
          <a:xfrm>
            <a:off x="6553200" y="6248400"/>
            <a:ext cx="2133600" cy="457200"/>
          </a:xfrm>
          <a:prstGeom prst="rect">
            <a:avLst/>
          </a:prstGeom>
        </p:spPr>
        <p:txBody>
          <a:bodyPr/>
          <a:lstStyle>
            <a:lvl1pPr>
              <a:defRPr/>
            </a:lvl1pPr>
          </a:lstStyle>
          <a:p>
            <a:fld id="{84DD9FE5-F522-43A4-9164-1CA4B59CD70F}" type="slidenum">
              <a:rPr lang="en-US"/>
              <a:pPr/>
              <a:t>‹#›</a:t>
            </a:fld>
            <a:endParaRPr lang="en-US"/>
          </a:p>
        </p:txBody>
      </p:sp>
      <p:sp>
        <p:nvSpPr>
          <p:cNvPr id="6" name="Date Placeholder 5"/>
          <p:cNvSpPr>
            <a:spLocks noGrp="1"/>
          </p:cNvSpPr>
          <p:nvPr>
            <p:ph type="dt" sz="half" idx="12"/>
          </p:nvPr>
        </p:nvSpPr>
        <p:spPr>
          <a:xfrm>
            <a:off x="457200" y="6245225"/>
            <a:ext cx="2133600" cy="476250"/>
          </a:xfrm>
          <a:prstGeom prst="rect">
            <a:avLst/>
          </a:prstGeom>
        </p:spPr>
        <p:txBody>
          <a:bodyPr/>
          <a:lstStyle>
            <a:lvl1pPr>
              <a:defRPr/>
            </a:lvl1pPr>
          </a:lstStyle>
          <a:p>
            <a:endParaRPr lang="en-US"/>
          </a:p>
        </p:txBody>
      </p:sp>
      <p:pic>
        <p:nvPicPr>
          <p:cNvPr id="7" name="Picture 3" descr="C:\Users\Naoum\Desktop\Banks KSA\sabb.gif"/>
          <p:cNvPicPr>
            <a:picLocks noChangeAspect="1" noChangeArrowheads="1"/>
          </p:cNvPicPr>
          <p:nvPr userDrawn="1"/>
        </p:nvPicPr>
        <p:blipFill>
          <a:blip r:embed="rId2"/>
          <a:srcRect/>
          <a:stretch>
            <a:fillRect/>
          </a:stretch>
        </p:blipFill>
        <p:spPr bwMode="auto">
          <a:xfrm>
            <a:off x="8229600" y="0"/>
            <a:ext cx="914400" cy="640080"/>
          </a:xfrm>
          <a:prstGeom prst="rect">
            <a:avLst/>
          </a:prstGeom>
          <a:noFill/>
        </p:spPr>
      </p:pic>
      <p:pic>
        <p:nvPicPr>
          <p:cNvPr id="8" name="Picture 2" descr="C:\Users\Naoum\Desktop\Naoum\My Files\Work files\my own work\Trainings\Training stuff\parc-logo.jpg"/>
          <p:cNvPicPr>
            <a:picLocks noChangeAspect="1" noChangeArrowheads="1"/>
          </p:cNvPicPr>
          <p:nvPr userDrawn="1"/>
        </p:nvPicPr>
        <p:blipFill>
          <a:blip r:embed="rId3" cstate="print"/>
          <a:srcRect/>
          <a:stretch>
            <a:fillRect/>
          </a:stretch>
        </p:blipFill>
        <p:spPr bwMode="auto">
          <a:xfrm>
            <a:off x="0" y="1"/>
            <a:ext cx="1219200" cy="692804"/>
          </a:xfrm>
          <a:prstGeom prst="rect">
            <a:avLst/>
          </a:prstGeom>
          <a:noFill/>
        </p:spPr>
      </p:pic>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xAndTwoObj" preserve="1">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13716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981200"/>
            <a:ext cx="4038600" cy="3886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00" y="1981200"/>
            <a:ext cx="4038600" cy="18669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648200" y="4000500"/>
            <a:ext cx="4038600" cy="18669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10"/>
          </p:nvPr>
        </p:nvSpPr>
        <p:spPr>
          <a:xfrm>
            <a:off x="3124200" y="6248400"/>
            <a:ext cx="2895600" cy="457200"/>
          </a:xfrm>
        </p:spPr>
        <p:txBody>
          <a:bodyPr/>
          <a:lstStyle>
            <a:lvl1pPr>
              <a:defRPr/>
            </a:lvl1pPr>
          </a:lstStyle>
          <a:p>
            <a:endParaRPr lang="en-US"/>
          </a:p>
        </p:txBody>
      </p:sp>
      <p:sp>
        <p:nvSpPr>
          <p:cNvPr id="7" name="Slide Number Placeholder 6"/>
          <p:cNvSpPr>
            <a:spLocks noGrp="1"/>
          </p:cNvSpPr>
          <p:nvPr>
            <p:ph type="sldNum" sz="quarter" idx="11"/>
          </p:nvPr>
        </p:nvSpPr>
        <p:spPr>
          <a:xfrm>
            <a:off x="6553200" y="6248400"/>
            <a:ext cx="2133600" cy="457200"/>
          </a:xfrm>
          <a:prstGeom prst="rect">
            <a:avLst/>
          </a:prstGeom>
        </p:spPr>
        <p:txBody>
          <a:bodyPr/>
          <a:lstStyle>
            <a:lvl1pPr>
              <a:defRPr/>
            </a:lvl1pPr>
          </a:lstStyle>
          <a:p>
            <a:fld id="{66DFEE0F-3FBC-47C6-A5A8-A9B6830BEF3D}" type="slidenum">
              <a:rPr lang="en-US"/>
              <a:pPr/>
              <a:t>‹#›</a:t>
            </a:fld>
            <a:endParaRPr lang="en-US"/>
          </a:p>
        </p:txBody>
      </p:sp>
      <p:sp>
        <p:nvSpPr>
          <p:cNvPr id="8" name="Date Placeholder 7"/>
          <p:cNvSpPr>
            <a:spLocks noGrp="1"/>
          </p:cNvSpPr>
          <p:nvPr>
            <p:ph type="dt" sz="half" idx="12"/>
          </p:nvPr>
        </p:nvSpPr>
        <p:spPr>
          <a:xfrm>
            <a:off x="457200" y="6245225"/>
            <a:ext cx="2133600" cy="476250"/>
          </a:xfrm>
          <a:prstGeom prst="rect">
            <a:avLst/>
          </a:prstGeom>
        </p:spPr>
        <p:txBody>
          <a:bodyPr/>
          <a:lstStyle>
            <a:lvl1pPr>
              <a:defRPr/>
            </a:lvl1pPr>
          </a:lstStyle>
          <a:p>
            <a:endParaRPr lang="en-US"/>
          </a:p>
        </p:txBody>
      </p:sp>
      <p:pic>
        <p:nvPicPr>
          <p:cNvPr id="9" name="Picture 3" descr="C:\Users\Naoum\Desktop\Banks KSA\sabb.gif"/>
          <p:cNvPicPr>
            <a:picLocks noChangeAspect="1" noChangeArrowheads="1"/>
          </p:cNvPicPr>
          <p:nvPr userDrawn="1"/>
        </p:nvPicPr>
        <p:blipFill>
          <a:blip r:embed="rId2"/>
          <a:srcRect/>
          <a:stretch>
            <a:fillRect/>
          </a:stretch>
        </p:blipFill>
        <p:spPr bwMode="auto">
          <a:xfrm>
            <a:off x="8229600" y="0"/>
            <a:ext cx="914400" cy="640080"/>
          </a:xfrm>
          <a:prstGeom prst="rect">
            <a:avLst/>
          </a:prstGeom>
          <a:noFill/>
        </p:spPr>
      </p:pic>
      <p:pic>
        <p:nvPicPr>
          <p:cNvPr id="10" name="Picture 2" descr="C:\Users\Naoum\Desktop\Naoum\My Files\Work files\my own work\Trainings\Training stuff\parc-logo.jpg"/>
          <p:cNvPicPr>
            <a:picLocks noChangeAspect="1" noChangeArrowheads="1"/>
          </p:cNvPicPr>
          <p:nvPr userDrawn="1"/>
        </p:nvPicPr>
        <p:blipFill>
          <a:blip r:embed="rId3" cstate="print"/>
          <a:srcRect/>
          <a:stretch>
            <a:fillRect/>
          </a:stretch>
        </p:blipFill>
        <p:spPr bwMode="auto">
          <a:xfrm>
            <a:off x="0" y="1"/>
            <a:ext cx="1219200" cy="692804"/>
          </a:xfrm>
          <a:prstGeom prst="rect">
            <a:avLst/>
          </a:prstGeom>
          <a:noFill/>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13716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981200"/>
            <a:ext cx="4038600" cy="3886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81200"/>
            <a:ext cx="4038600" cy="3886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Footer Placeholder 4"/>
          <p:cNvSpPr>
            <a:spLocks noGrp="1"/>
          </p:cNvSpPr>
          <p:nvPr>
            <p:ph type="ftr" sz="quarter" idx="10"/>
          </p:nvPr>
        </p:nvSpPr>
        <p:spPr>
          <a:xfrm>
            <a:off x="3124200" y="6248400"/>
            <a:ext cx="2895600" cy="457200"/>
          </a:xfrm>
        </p:spPr>
        <p:txBody>
          <a:bodyPr/>
          <a:lstStyle>
            <a:lvl1pPr>
              <a:defRPr/>
            </a:lvl1pPr>
          </a:lstStyle>
          <a:p>
            <a:endParaRPr lang="en-US"/>
          </a:p>
        </p:txBody>
      </p:sp>
      <p:sp>
        <p:nvSpPr>
          <p:cNvPr id="6" name="Slide Number Placeholder 5"/>
          <p:cNvSpPr>
            <a:spLocks noGrp="1"/>
          </p:cNvSpPr>
          <p:nvPr>
            <p:ph type="sldNum" sz="quarter" idx="11"/>
          </p:nvPr>
        </p:nvSpPr>
        <p:spPr>
          <a:xfrm>
            <a:off x="6553200" y="6248400"/>
            <a:ext cx="2133600" cy="457200"/>
          </a:xfrm>
          <a:prstGeom prst="rect">
            <a:avLst/>
          </a:prstGeom>
        </p:spPr>
        <p:txBody>
          <a:bodyPr/>
          <a:lstStyle>
            <a:lvl1pPr>
              <a:defRPr/>
            </a:lvl1pPr>
          </a:lstStyle>
          <a:p>
            <a:fld id="{017C7715-D2B4-4B0E-8B79-2B0F00FD1950}" type="slidenum">
              <a:rPr lang="en-US"/>
              <a:pPr/>
              <a:t>‹#›</a:t>
            </a:fld>
            <a:endParaRPr lang="en-US"/>
          </a:p>
        </p:txBody>
      </p:sp>
      <p:sp>
        <p:nvSpPr>
          <p:cNvPr id="7" name="Date Placeholder 6"/>
          <p:cNvSpPr>
            <a:spLocks noGrp="1"/>
          </p:cNvSpPr>
          <p:nvPr>
            <p:ph type="dt" sz="half" idx="12"/>
          </p:nvPr>
        </p:nvSpPr>
        <p:spPr>
          <a:xfrm>
            <a:off x="457200" y="6245225"/>
            <a:ext cx="2133600" cy="476250"/>
          </a:xfrm>
          <a:prstGeom prst="rect">
            <a:avLst/>
          </a:prstGeom>
        </p:spPr>
        <p:txBody>
          <a:bodyPr/>
          <a:lstStyle>
            <a:lvl1pPr>
              <a:defRPr/>
            </a:lvl1pPr>
          </a:lstStyle>
          <a:p>
            <a:endParaRPr lang="en-US"/>
          </a:p>
        </p:txBody>
      </p:sp>
      <p:pic>
        <p:nvPicPr>
          <p:cNvPr id="8" name="Picture 3" descr="C:\Users\Naoum\Desktop\Banks KSA\sabb.gif"/>
          <p:cNvPicPr>
            <a:picLocks noChangeAspect="1" noChangeArrowheads="1"/>
          </p:cNvPicPr>
          <p:nvPr userDrawn="1"/>
        </p:nvPicPr>
        <p:blipFill>
          <a:blip r:embed="rId2"/>
          <a:srcRect/>
          <a:stretch>
            <a:fillRect/>
          </a:stretch>
        </p:blipFill>
        <p:spPr bwMode="auto">
          <a:xfrm>
            <a:off x="8229600" y="0"/>
            <a:ext cx="914400" cy="640080"/>
          </a:xfrm>
          <a:prstGeom prst="rect">
            <a:avLst/>
          </a:prstGeom>
          <a:noFill/>
        </p:spPr>
      </p:pic>
      <p:pic>
        <p:nvPicPr>
          <p:cNvPr id="9" name="Picture 2" descr="C:\Users\Naoum\Desktop\Naoum\My Files\Work files\my own work\Trainings\Training stuff\parc-logo.jpg"/>
          <p:cNvPicPr>
            <a:picLocks noChangeAspect="1" noChangeArrowheads="1"/>
          </p:cNvPicPr>
          <p:nvPr userDrawn="1"/>
        </p:nvPicPr>
        <p:blipFill>
          <a:blip r:embed="rId3" cstate="print"/>
          <a:srcRect/>
          <a:stretch>
            <a:fillRect/>
          </a:stretch>
        </p:blipFill>
        <p:spPr bwMode="auto">
          <a:xfrm>
            <a:off x="0" y="1"/>
            <a:ext cx="1219200" cy="692804"/>
          </a:xfrm>
          <a:prstGeom prst="rect">
            <a:avLst/>
          </a:prstGeom>
          <a:noFill/>
        </p:spPr>
      </p:pic>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txOverObj" preserve="1">
  <p:cSld name="Title and Text over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13716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981200"/>
            <a:ext cx="8229600" cy="18669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57200" y="4000500"/>
            <a:ext cx="8229600" cy="18669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Footer Placeholder 4"/>
          <p:cNvSpPr>
            <a:spLocks noGrp="1"/>
          </p:cNvSpPr>
          <p:nvPr>
            <p:ph type="ftr" sz="quarter" idx="10"/>
          </p:nvPr>
        </p:nvSpPr>
        <p:spPr>
          <a:xfrm>
            <a:off x="3124200" y="6248400"/>
            <a:ext cx="2895600" cy="457200"/>
          </a:xfrm>
        </p:spPr>
        <p:txBody>
          <a:bodyPr/>
          <a:lstStyle>
            <a:lvl1pPr>
              <a:defRPr/>
            </a:lvl1pPr>
          </a:lstStyle>
          <a:p>
            <a:endParaRPr lang="en-US"/>
          </a:p>
        </p:txBody>
      </p:sp>
      <p:sp>
        <p:nvSpPr>
          <p:cNvPr id="6" name="Slide Number Placeholder 5"/>
          <p:cNvSpPr>
            <a:spLocks noGrp="1"/>
          </p:cNvSpPr>
          <p:nvPr>
            <p:ph type="sldNum" sz="quarter" idx="11"/>
          </p:nvPr>
        </p:nvSpPr>
        <p:spPr>
          <a:xfrm>
            <a:off x="6553200" y="6248400"/>
            <a:ext cx="2133600" cy="457200"/>
          </a:xfrm>
          <a:prstGeom prst="rect">
            <a:avLst/>
          </a:prstGeom>
        </p:spPr>
        <p:txBody>
          <a:bodyPr/>
          <a:lstStyle>
            <a:lvl1pPr>
              <a:defRPr/>
            </a:lvl1pPr>
          </a:lstStyle>
          <a:p>
            <a:fld id="{0EAAAEAC-5B6B-4399-89B3-1755CD666673}" type="slidenum">
              <a:rPr lang="en-US"/>
              <a:pPr/>
              <a:t>‹#›</a:t>
            </a:fld>
            <a:endParaRPr lang="en-US"/>
          </a:p>
        </p:txBody>
      </p:sp>
      <p:sp>
        <p:nvSpPr>
          <p:cNvPr id="7" name="Date Placeholder 6"/>
          <p:cNvSpPr>
            <a:spLocks noGrp="1"/>
          </p:cNvSpPr>
          <p:nvPr>
            <p:ph type="dt" sz="half" idx="12"/>
          </p:nvPr>
        </p:nvSpPr>
        <p:spPr>
          <a:xfrm>
            <a:off x="457200" y="6245225"/>
            <a:ext cx="2133600" cy="476250"/>
          </a:xfrm>
          <a:prstGeom prst="rect">
            <a:avLst/>
          </a:prstGeom>
        </p:spPr>
        <p:txBody>
          <a:bodyPr/>
          <a:lstStyle>
            <a:lvl1pPr>
              <a:defRPr/>
            </a:lvl1pPr>
          </a:lstStyle>
          <a:p>
            <a:endParaRPr lang="en-US"/>
          </a:p>
        </p:txBody>
      </p:sp>
      <p:pic>
        <p:nvPicPr>
          <p:cNvPr id="8" name="Picture 3" descr="C:\Users\Naoum\Desktop\Banks KSA\sabb.gif"/>
          <p:cNvPicPr>
            <a:picLocks noChangeAspect="1" noChangeArrowheads="1"/>
          </p:cNvPicPr>
          <p:nvPr userDrawn="1"/>
        </p:nvPicPr>
        <p:blipFill>
          <a:blip r:embed="rId2"/>
          <a:srcRect/>
          <a:stretch>
            <a:fillRect/>
          </a:stretch>
        </p:blipFill>
        <p:spPr bwMode="auto">
          <a:xfrm>
            <a:off x="8229600" y="0"/>
            <a:ext cx="914400" cy="640080"/>
          </a:xfrm>
          <a:prstGeom prst="rect">
            <a:avLst/>
          </a:prstGeom>
          <a:noFill/>
        </p:spPr>
      </p:pic>
      <p:pic>
        <p:nvPicPr>
          <p:cNvPr id="9" name="Picture 2" descr="C:\Users\Naoum\Desktop\Naoum\My Files\Work files\my own work\Trainings\Training stuff\parc-logo.jpg"/>
          <p:cNvPicPr>
            <a:picLocks noChangeAspect="1" noChangeArrowheads="1"/>
          </p:cNvPicPr>
          <p:nvPr userDrawn="1"/>
        </p:nvPicPr>
        <p:blipFill>
          <a:blip r:embed="rId3" cstate="print"/>
          <a:srcRect/>
          <a:stretch>
            <a:fillRect/>
          </a:stretch>
        </p:blipFill>
        <p:spPr bwMode="auto">
          <a:xfrm>
            <a:off x="0" y="1"/>
            <a:ext cx="1219200" cy="692804"/>
          </a:xfrm>
          <a:prstGeom prst="rect">
            <a:avLst/>
          </a:prstGeom>
          <a:noFill/>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Footer Placeholder 3"/>
          <p:cNvSpPr>
            <a:spLocks noGrp="1"/>
          </p:cNvSpPr>
          <p:nvPr>
            <p:ph type="ftr" sz="quarter" idx="10"/>
          </p:nvPr>
        </p:nvSpPr>
        <p:spPr/>
        <p:txBody>
          <a:bodyPr/>
          <a:lstStyle>
            <a:lvl1pPr>
              <a:defRPr/>
            </a:lvl1pPr>
          </a:lstStyle>
          <a:p>
            <a:endParaRPr lang="en-US"/>
          </a:p>
        </p:txBody>
      </p:sp>
      <p:sp>
        <p:nvSpPr>
          <p:cNvPr id="5" name="Slide Number Placeholder 4"/>
          <p:cNvSpPr>
            <a:spLocks noGrp="1"/>
          </p:cNvSpPr>
          <p:nvPr>
            <p:ph type="sldNum" sz="quarter" idx="11"/>
          </p:nvPr>
        </p:nvSpPr>
        <p:spPr>
          <a:xfrm>
            <a:off x="6553200" y="6248400"/>
            <a:ext cx="2133600" cy="457200"/>
          </a:xfrm>
          <a:prstGeom prst="rect">
            <a:avLst/>
          </a:prstGeom>
        </p:spPr>
        <p:txBody>
          <a:bodyPr/>
          <a:lstStyle>
            <a:lvl1pPr>
              <a:defRPr/>
            </a:lvl1pPr>
          </a:lstStyle>
          <a:p>
            <a:fld id="{2AAF39E6-1530-4BE6-9979-1B16748F2DAD}" type="slidenum">
              <a:rPr lang="en-US"/>
              <a:pPr/>
              <a:t>‹#›</a:t>
            </a:fld>
            <a:endParaRPr lang="en-US"/>
          </a:p>
        </p:txBody>
      </p:sp>
      <p:sp>
        <p:nvSpPr>
          <p:cNvPr id="6" name="Date Placeholder 5"/>
          <p:cNvSpPr>
            <a:spLocks noGrp="1"/>
          </p:cNvSpPr>
          <p:nvPr>
            <p:ph type="dt" sz="half" idx="12"/>
          </p:nvPr>
        </p:nvSpPr>
        <p:spPr>
          <a:xfrm>
            <a:off x="457200" y="6245225"/>
            <a:ext cx="2133600" cy="476250"/>
          </a:xfrm>
          <a:prstGeom prst="rect">
            <a:avLst/>
          </a:prstGeom>
        </p:spPr>
        <p:txBody>
          <a:bodyPr/>
          <a:lstStyle>
            <a:lvl1pPr>
              <a:defRPr/>
            </a:lvl1pPr>
          </a:lstStyle>
          <a:p>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Footer Placeholder 3"/>
          <p:cNvSpPr>
            <a:spLocks noGrp="1"/>
          </p:cNvSpPr>
          <p:nvPr>
            <p:ph type="ftr" sz="quarter" idx="10"/>
          </p:nvPr>
        </p:nvSpPr>
        <p:spPr/>
        <p:txBody>
          <a:bodyPr/>
          <a:lstStyle>
            <a:lvl1pPr>
              <a:defRPr/>
            </a:lvl1pPr>
          </a:lstStyle>
          <a:p>
            <a:endParaRPr lang="en-US"/>
          </a:p>
        </p:txBody>
      </p:sp>
      <p:sp>
        <p:nvSpPr>
          <p:cNvPr id="5" name="Slide Number Placeholder 4"/>
          <p:cNvSpPr>
            <a:spLocks noGrp="1"/>
          </p:cNvSpPr>
          <p:nvPr>
            <p:ph type="sldNum" sz="quarter" idx="11"/>
          </p:nvPr>
        </p:nvSpPr>
        <p:spPr>
          <a:xfrm>
            <a:off x="6553200" y="6248400"/>
            <a:ext cx="2133600" cy="457200"/>
          </a:xfrm>
          <a:prstGeom prst="rect">
            <a:avLst/>
          </a:prstGeom>
        </p:spPr>
        <p:txBody>
          <a:bodyPr/>
          <a:lstStyle>
            <a:lvl1pPr>
              <a:defRPr/>
            </a:lvl1pPr>
          </a:lstStyle>
          <a:p>
            <a:fld id="{B85AE2B4-0FA2-488C-8847-A686A3ED5F63}" type="slidenum">
              <a:rPr lang="en-US"/>
              <a:pPr/>
              <a:t>‹#›</a:t>
            </a:fld>
            <a:endParaRPr lang="en-US"/>
          </a:p>
        </p:txBody>
      </p:sp>
      <p:sp>
        <p:nvSpPr>
          <p:cNvPr id="6" name="Date Placeholder 5"/>
          <p:cNvSpPr>
            <a:spLocks noGrp="1"/>
          </p:cNvSpPr>
          <p:nvPr>
            <p:ph type="dt" sz="half" idx="12"/>
          </p:nvPr>
        </p:nvSpPr>
        <p:spPr>
          <a:xfrm>
            <a:off x="457200" y="6245225"/>
            <a:ext cx="2133600" cy="476250"/>
          </a:xfrm>
          <a:prstGeom prst="rect">
            <a:avLst/>
          </a:prstGeom>
        </p:spPr>
        <p:txBody>
          <a:bodyPr/>
          <a:lstStyle>
            <a:lvl1pPr>
              <a:defRPr/>
            </a:lvl1pPr>
          </a:lstStyle>
          <a:p>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981200"/>
            <a:ext cx="4038600" cy="3886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81200"/>
            <a:ext cx="4038600" cy="3886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Footer Placeholder 4"/>
          <p:cNvSpPr>
            <a:spLocks noGrp="1"/>
          </p:cNvSpPr>
          <p:nvPr>
            <p:ph type="ftr" sz="quarter" idx="10"/>
          </p:nvPr>
        </p:nvSpPr>
        <p:spPr/>
        <p:txBody>
          <a:bodyPr/>
          <a:lstStyle>
            <a:lvl1pPr>
              <a:defRPr/>
            </a:lvl1pPr>
          </a:lstStyle>
          <a:p>
            <a:endParaRPr lang="en-US"/>
          </a:p>
        </p:txBody>
      </p:sp>
      <p:sp>
        <p:nvSpPr>
          <p:cNvPr id="6" name="Slide Number Placeholder 5"/>
          <p:cNvSpPr>
            <a:spLocks noGrp="1"/>
          </p:cNvSpPr>
          <p:nvPr>
            <p:ph type="sldNum" sz="quarter" idx="11"/>
          </p:nvPr>
        </p:nvSpPr>
        <p:spPr>
          <a:xfrm>
            <a:off x="6553200" y="6248400"/>
            <a:ext cx="2133600" cy="457200"/>
          </a:xfrm>
          <a:prstGeom prst="rect">
            <a:avLst/>
          </a:prstGeom>
        </p:spPr>
        <p:txBody>
          <a:bodyPr/>
          <a:lstStyle>
            <a:lvl1pPr>
              <a:defRPr/>
            </a:lvl1pPr>
          </a:lstStyle>
          <a:p>
            <a:fld id="{4CBDB18D-3EB0-45CF-9601-CEACF5D4882B}" type="slidenum">
              <a:rPr lang="en-US"/>
              <a:pPr/>
              <a:t>‹#›</a:t>
            </a:fld>
            <a:endParaRPr lang="en-US"/>
          </a:p>
        </p:txBody>
      </p:sp>
      <p:sp>
        <p:nvSpPr>
          <p:cNvPr id="7" name="Date Placeholder 6"/>
          <p:cNvSpPr>
            <a:spLocks noGrp="1"/>
          </p:cNvSpPr>
          <p:nvPr>
            <p:ph type="dt" sz="half" idx="12"/>
          </p:nvPr>
        </p:nvSpPr>
        <p:spPr>
          <a:xfrm>
            <a:off x="457200" y="6245225"/>
            <a:ext cx="2133600" cy="476250"/>
          </a:xfrm>
          <a:prstGeom prst="rect">
            <a:avLst/>
          </a:prstGeom>
        </p:spPr>
        <p:txBody>
          <a:bodyPr/>
          <a:lstStyle>
            <a:lvl1pPr>
              <a:defRPr/>
            </a:lvl1pPr>
          </a:lstStyle>
          <a:p>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Footer Placeholder 6"/>
          <p:cNvSpPr>
            <a:spLocks noGrp="1"/>
          </p:cNvSpPr>
          <p:nvPr>
            <p:ph type="ftr" sz="quarter" idx="10"/>
          </p:nvPr>
        </p:nvSpPr>
        <p:spPr/>
        <p:txBody>
          <a:bodyPr/>
          <a:lstStyle>
            <a:lvl1pPr>
              <a:defRPr/>
            </a:lvl1pPr>
          </a:lstStyle>
          <a:p>
            <a:endParaRPr lang="en-US"/>
          </a:p>
        </p:txBody>
      </p:sp>
      <p:sp>
        <p:nvSpPr>
          <p:cNvPr id="8" name="Slide Number Placeholder 7"/>
          <p:cNvSpPr>
            <a:spLocks noGrp="1"/>
          </p:cNvSpPr>
          <p:nvPr>
            <p:ph type="sldNum" sz="quarter" idx="11"/>
          </p:nvPr>
        </p:nvSpPr>
        <p:spPr>
          <a:xfrm>
            <a:off x="6553200" y="6248400"/>
            <a:ext cx="2133600" cy="457200"/>
          </a:xfrm>
          <a:prstGeom prst="rect">
            <a:avLst/>
          </a:prstGeom>
        </p:spPr>
        <p:txBody>
          <a:bodyPr/>
          <a:lstStyle>
            <a:lvl1pPr>
              <a:defRPr/>
            </a:lvl1pPr>
          </a:lstStyle>
          <a:p>
            <a:fld id="{1BA13439-60BD-4160-BD6B-12251D82ADA5}" type="slidenum">
              <a:rPr lang="en-US"/>
              <a:pPr/>
              <a:t>‹#›</a:t>
            </a:fld>
            <a:endParaRPr lang="en-US"/>
          </a:p>
        </p:txBody>
      </p:sp>
      <p:sp>
        <p:nvSpPr>
          <p:cNvPr id="9" name="Date Placeholder 8"/>
          <p:cNvSpPr>
            <a:spLocks noGrp="1"/>
          </p:cNvSpPr>
          <p:nvPr>
            <p:ph type="dt" sz="half" idx="12"/>
          </p:nvPr>
        </p:nvSpPr>
        <p:spPr>
          <a:xfrm>
            <a:off x="457200" y="6245225"/>
            <a:ext cx="2133600" cy="476250"/>
          </a:xfrm>
          <a:prstGeom prst="rect">
            <a:avLst/>
          </a:prstGeom>
        </p:spPr>
        <p:txBody>
          <a:bodyPr/>
          <a:lstStyle>
            <a:lvl1pPr>
              <a:defRPr/>
            </a:lvl1pPr>
          </a:lstStyle>
          <a:p>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Footer Placeholder 2"/>
          <p:cNvSpPr>
            <a:spLocks noGrp="1"/>
          </p:cNvSpPr>
          <p:nvPr>
            <p:ph type="ftr" sz="quarter" idx="10"/>
          </p:nvPr>
        </p:nvSpPr>
        <p:spPr/>
        <p:txBody>
          <a:bodyPr/>
          <a:lstStyle>
            <a:lvl1pPr>
              <a:defRPr/>
            </a:lvl1pPr>
          </a:lstStyle>
          <a:p>
            <a:endParaRPr lang="en-US"/>
          </a:p>
        </p:txBody>
      </p:sp>
      <p:sp>
        <p:nvSpPr>
          <p:cNvPr id="4" name="Slide Number Placeholder 3"/>
          <p:cNvSpPr>
            <a:spLocks noGrp="1"/>
          </p:cNvSpPr>
          <p:nvPr>
            <p:ph type="sldNum" sz="quarter" idx="11"/>
          </p:nvPr>
        </p:nvSpPr>
        <p:spPr>
          <a:xfrm>
            <a:off x="6553200" y="6248400"/>
            <a:ext cx="2133600" cy="457200"/>
          </a:xfrm>
          <a:prstGeom prst="rect">
            <a:avLst/>
          </a:prstGeom>
        </p:spPr>
        <p:txBody>
          <a:bodyPr/>
          <a:lstStyle>
            <a:lvl1pPr>
              <a:defRPr/>
            </a:lvl1pPr>
          </a:lstStyle>
          <a:p>
            <a:fld id="{381AB539-5893-4E27-8213-65341E0357B1}" type="slidenum">
              <a:rPr lang="en-US"/>
              <a:pPr/>
              <a:t>‹#›</a:t>
            </a:fld>
            <a:endParaRPr lang="en-US"/>
          </a:p>
        </p:txBody>
      </p:sp>
      <p:sp>
        <p:nvSpPr>
          <p:cNvPr id="5" name="Date Placeholder 4"/>
          <p:cNvSpPr>
            <a:spLocks noGrp="1"/>
          </p:cNvSpPr>
          <p:nvPr>
            <p:ph type="dt" sz="half" idx="12"/>
          </p:nvPr>
        </p:nvSpPr>
        <p:spPr>
          <a:xfrm>
            <a:off x="457200" y="6245225"/>
            <a:ext cx="2133600" cy="476250"/>
          </a:xfrm>
          <a:prstGeom prst="rect">
            <a:avLst/>
          </a:prstGeom>
        </p:spPr>
        <p:txBody>
          <a:bodyPr/>
          <a:lstStyle>
            <a:lvl1pPr>
              <a:defRPr/>
            </a:lvl1pPr>
          </a:lstStyle>
          <a:p>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lvl1pPr>
              <a:defRPr/>
            </a:lvl1pPr>
          </a:lstStyle>
          <a:p>
            <a:endParaRPr lang="en-US"/>
          </a:p>
        </p:txBody>
      </p:sp>
      <p:sp>
        <p:nvSpPr>
          <p:cNvPr id="3" name="Slide Number Placeholder 2"/>
          <p:cNvSpPr>
            <a:spLocks noGrp="1"/>
          </p:cNvSpPr>
          <p:nvPr>
            <p:ph type="sldNum" sz="quarter" idx="11"/>
          </p:nvPr>
        </p:nvSpPr>
        <p:spPr>
          <a:xfrm>
            <a:off x="6553200" y="6248400"/>
            <a:ext cx="2133600" cy="457200"/>
          </a:xfrm>
          <a:prstGeom prst="rect">
            <a:avLst/>
          </a:prstGeom>
        </p:spPr>
        <p:txBody>
          <a:bodyPr/>
          <a:lstStyle>
            <a:lvl1pPr>
              <a:defRPr/>
            </a:lvl1pPr>
          </a:lstStyle>
          <a:p>
            <a:fld id="{D932A0E5-81EC-4DE0-B44F-4E48F3D9E666}" type="slidenum">
              <a:rPr lang="en-US"/>
              <a:pPr/>
              <a:t>‹#›</a:t>
            </a:fld>
            <a:endParaRPr lang="en-US"/>
          </a:p>
        </p:txBody>
      </p:sp>
      <p:sp>
        <p:nvSpPr>
          <p:cNvPr id="4" name="Date Placeholder 3"/>
          <p:cNvSpPr>
            <a:spLocks noGrp="1"/>
          </p:cNvSpPr>
          <p:nvPr>
            <p:ph type="dt" sz="half" idx="12"/>
          </p:nvPr>
        </p:nvSpPr>
        <p:spPr>
          <a:xfrm>
            <a:off x="457200" y="6245225"/>
            <a:ext cx="2133600" cy="476250"/>
          </a:xfrm>
          <a:prstGeom prst="rect">
            <a:avLst/>
          </a:prstGeom>
        </p:spPr>
        <p:txBody>
          <a:bodyPr/>
          <a:lstStyle>
            <a:lvl1pPr>
              <a:defRPr/>
            </a:lvl1pPr>
          </a:lstStyle>
          <a:p>
            <a:endParaRPr lang="en-US"/>
          </a:p>
        </p:txBody>
      </p:sp>
      <p:pic>
        <p:nvPicPr>
          <p:cNvPr id="16386" name="Picture 2" descr="C:\Users\Naoum\Desktop\Naoum\My Files\Work files\my own work\Trainings\Training stuff\parc-logo.jpg"/>
          <p:cNvPicPr>
            <a:picLocks noChangeAspect="1" noChangeArrowheads="1"/>
          </p:cNvPicPr>
          <p:nvPr userDrawn="1"/>
        </p:nvPicPr>
        <p:blipFill>
          <a:blip r:embed="rId2" cstate="print"/>
          <a:srcRect/>
          <a:stretch>
            <a:fillRect/>
          </a:stretch>
        </p:blipFill>
        <p:spPr bwMode="auto">
          <a:xfrm>
            <a:off x="0" y="1"/>
            <a:ext cx="1219200" cy="692804"/>
          </a:xfrm>
          <a:prstGeom prst="rect">
            <a:avLst/>
          </a:prstGeom>
          <a:noFill/>
        </p:spPr>
      </p:pic>
      <p:pic>
        <p:nvPicPr>
          <p:cNvPr id="16387" name="Picture 3" descr="C:\Users\Naoum\Desktop\Banks KSA\sabb.gif"/>
          <p:cNvPicPr>
            <a:picLocks noChangeAspect="1" noChangeArrowheads="1"/>
          </p:cNvPicPr>
          <p:nvPr userDrawn="1"/>
        </p:nvPicPr>
        <p:blipFill>
          <a:blip r:embed="rId3"/>
          <a:srcRect/>
          <a:stretch>
            <a:fillRect/>
          </a:stretch>
        </p:blipFill>
        <p:spPr bwMode="auto">
          <a:xfrm>
            <a:off x="8229600" y="0"/>
            <a:ext cx="914400" cy="640080"/>
          </a:xfrm>
          <a:prstGeom prst="rect">
            <a:avLst/>
          </a:prstGeom>
          <a:noFill/>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pic>
        <p:nvPicPr>
          <p:cNvPr id="9" name="Picture 3" descr="C:\Users\Naoum\Desktop\Banks KSA\sabb.gif"/>
          <p:cNvPicPr>
            <a:picLocks noChangeAspect="1" noChangeArrowheads="1"/>
          </p:cNvPicPr>
          <p:nvPr userDrawn="1"/>
        </p:nvPicPr>
        <p:blipFill>
          <a:blip r:embed="rId2"/>
          <a:srcRect/>
          <a:stretch>
            <a:fillRect/>
          </a:stretch>
        </p:blipFill>
        <p:spPr bwMode="auto">
          <a:xfrm>
            <a:off x="8229600" y="0"/>
            <a:ext cx="914400" cy="640080"/>
          </a:xfrm>
          <a:prstGeom prst="rect">
            <a:avLst/>
          </a:prstGeom>
          <a:noFill/>
        </p:spPr>
      </p:pic>
      <p:pic>
        <p:nvPicPr>
          <p:cNvPr id="8" name="Picture 2" descr="C:\Users\Naoum\Desktop\Naoum\My Files\Work files\my own work\Trainings\Training stuff\parc-logo.jpg"/>
          <p:cNvPicPr>
            <a:picLocks noChangeAspect="1" noChangeArrowheads="1"/>
          </p:cNvPicPr>
          <p:nvPr userDrawn="1"/>
        </p:nvPicPr>
        <p:blipFill>
          <a:blip r:embed="rId3" cstate="print"/>
          <a:srcRect/>
          <a:stretch>
            <a:fillRect/>
          </a:stretch>
        </p:blipFill>
        <p:spPr bwMode="auto">
          <a:xfrm>
            <a:off x="0" y="1"/>
            <a:ext cx="1219200" cy="692804"/>
          </a:xfrm>
          <a:prstGeom prst="rect">
            <a:avLst/>
          </a:prstGeom>
          <a:noFill/>
        </p:spPr>
      </p:pic>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Footer Placeholder 4"/>
          <p:cNvSpPr>
            <a:spLocks noGrp="1"/>
          </p:cNvSpPr>
          <p:nvPr>
            <p:ph type="ftr" sz="quarter" idx="10"/>
          </p:nvPr>
        </p:nvSpPr>
        <p:spPr/>
        <p:txBody>
          <a:bodyPr/>
          <a:lstStyle>
            <a:lvl1pPr>
              <a:defRPr/>
            </a:lvl1pPr>
          </a:lstStyle>
          <a:p>
            <a:endParaRPr lang="en-US"/>
          </a:p>
        </p:txBody>
      </p:sp>
      <p:sp>
        <p:nvSpPr>
          <p:cNvPr id="6" name="Slide Number Placeholder 5"/>
          <p:cNvSpPr>
            <a:spLocks noGrp="1"/>
          </p:cNvSpPr>
          <p:nvPr>
            <p:ph type="sldNum" sz="quarter" idx="11"/>
          </p:nvPr>
        </p:nvSpPr>
        <p:spPr>
          <a:xfrm>
            <a:off x="6553200" y="6248400"/>
            <a:ext cx="2133600" cy="457200"/>
          </a:xfrm>
          <a:prstGeom prst="rect">
            <a:avLst/>
          </a:prstGeom>
        </p:spPr>
        <p:txBody>
          <a:bodyPr/>
          <a:lstStyle>
            <a:lvl1pPr>
              <a:defRPr/>
            </a:lvl1pPr>
          </a:lstStyle>
          <a:p>
            <a:fld id="{F22AD773-332F-4C5D-963E-C7045FAA6814}" type="slidenum">
              <a:rPr lang="en-US"/>
              <a:pPr/>
              <a:t>‹#›</a:t>
            </a:fld>
            <a:endParaRPr lang="en-US"/>
          </a:p>
        </p:txBody>
      </p:sp>
      <p:sp>
        <p:nvSpPr>
          <p:cNvPr id="7" name="Date Placeholder 6"/>
          <p:cNvSpPr>
            <a:spLocks noGrp="1"/>
          </p:cNvSpPr>
          <p:nvPr>
            <p:ph type="dt" sz="half" idx="12"/>
          </p:nvPr>
        </p:nvSpPr>
        <p:spPr>
          <a:xfrm>
            <a:off x="457200" y="6245225"/>
            <a:ext cx="2133600" cy="476250"/>
          </a:xfrm>
          <a:prstGeom prst="rect">
            <a:avLst/>
          </a:prstGeom>
        </p:spPr>
        <p:txBody>
          <a:bodyPr/>
          <a:lstStyle>
            <a:lvl1pPr>
              <a:defRPr/>
            </a:lvl1pPr>
          </a:lstStyle>
          <a:p>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Footer Placeholder 4"/>
          <p:cNvSpPr>
            <a:spLocks noGrp="1"/>
          </p:cNvSpPr>
          <p:nvPr>
            <p:ph type="ftr" sz="quarter" idx="10"/>
          </p:nvPr>
        </p:nvSpPr>
        <p:spPr/>
        <p:txBody>
          <a:bodyPr/>
          <a:lstStyle>
            <a:lvl1pPr>
              <a:defRPr/>
            </a:lvl1pPr>
          </a:lstStyle>
          <a:p>
            <a:endParaRPr lang="en-US"/>
          </a:p>
        </p:txBody>
      </p:sp>
      <p:sp>
        <p:nvSpPr>
          <p:cNvPr id="6" name="Slide Number Placeholder 5"/>
          <p:cNvSpPr>
            <a:spLocks noGrp="1"/>
          </p:cNvSpPr>
          <p:nvPr>
            <p:ph type="sldNum" sz="quarter" idx="11"/>
          </p:nvPr>
        </p:nvSpPr>
        <p:spPr>
          <a:xfrm>
            <a:off x="6553200" y="6248400"/>
            <a:ext cx="2133600" cy="457200"/>
          </a:xfrm>
          <a:prstGeom prst="rect">
            <a:avLst/>
          </a:prstGeom>
        </p:spPr>
        <p:txBody>
          <a:bodyPr/>
          <a:lstStyle>
            <a:lvl1pPr>
              <a:defRPr/>
            </a:lvl1pPr>
          </a:lstStyle>
          <a:p>
            <a:fld id="{D79A2509-973C-4B5D-8C89-115594EF3E8C}" type="slidenum">
              <a:rPr lang="en-US"/>
              <a:pPr/>
              <a:t>‹#›</a:t>
            </a:fld>
            <a:endParaRPr lang="en-US"/>
          </a:p>
        </p:txBody>
      </p:sp>
      <p:sp>
        <p:nvSpPr>
          <p:cNvPr id="7" name="Date Placeholder 6"/>
          <p:cNvSpPr>
            <a:spLocks noGrp="1"/>
          </p:cNvSpPr>
          <p:nvPr>
            <p:ph type="dt" sz="half" idx="12"/>
          </p:nvPr>
        </p:nvSpPr>
        <p:spPr>
          <a:xfrm>
            <a:off x="457200" y="6245225"/>
            <a:ext cx="2133600" cy="476250"/>
          </a:xfrm>
          <a:prstGeom prst="rect">
            <a:avLst/>
          </a:prstGeom>
        </p:spPr>
        <p:txBody>
          <a:bodyPr/>
          <a:lstStyle>
            <a:lvl1pPr>
              <a:defRPr/>
            </a:lvl1pPr>
          </a:lstStyle>
          <a:p>
            <a:endParaRPr lang="en-US"/>
          </a:p>
        </p:txBody>
      </p:sp>
      <p:pic>
        <p:nvPicPr>
          <p:cNvPr id="8" name="Picture 3" descr="C:\Users\Naoum\Desktop\Banks KSA\sabb.gif"/>
          <p:cNvPicPr>
            <a:picLocks noChangeAspect="1" noChangeArrowheads="1"/>
          </p:cNvPicPr>
          <p:nvPr userDrawn="1"/>
        </p:nvPicPr>
        <p:blipFill>
          <a:blip r:embed="rId2"/>
          <a:srcRect/>
          <a:stretch>
            <a:fillRect/>
          </a:stretch>
        </p:blipFill>
        <p:spPr bwMode="auto">
          <a:xfrm>
            <a:off x="8229600" y="0"/>
            <a:ext cx="914400" cy="640080"/>
          </a:xfrm>
          <a:prstGeom prst="rect">
            <a:avLst/>
          </a:prstGeom>
          <a:noFill/>
        </p:spPr>
      </p:pic>
      <p:pic>
        <p:nvPicPr>
          <p:cNvPr id="9" name="Picture 2" descr="C:\Users\Naoum\Desktop\Naoum\My Files\Work files\my own work\Trainings\Training stuff\parc-logo.jpg"/>
          <p:cNvPicPr>
            <a:picLocks noChangeAspect="1" noChangeArrowheads="1"/>
          </p:cNvPicPr>
          <p:nvPr userDrawn="1"/>
        </p:nvPicPr>
        <p:blipFill>
          <a:blip r:embed="rId3" cstate="print"/>
          <a:srcRect/>
          <a:stretch>
            <a:fillRect/>
          </a:stretch>
        </p:blipFill>
        <p:spPr bwMode="auto">
          <a:xfrm>
            <a:off x="0" y="1"/>
            <a:ext cx="1219200" cy="692804"/>
          </a:xfrm>
          <a:prstGeom prst="rect">
            <a:avLst/>
          </a:prstGeom>
          <a:noFill/>
        </p:spPr>
      </p:pic>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2.gif"/><Relationship Id="rId2" Type="http://schemas.openxmlformats.org/officeDocument/2006/relationships/slideLayout" Target="../slideLayouts/slideLayout2.xml"/><Relationship Id="rId16"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52578" name="Rectangle 2"/>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endParaRPr lang="en-US"/>
          </a:p>
        </p:txBody>
      </p:sp>
      <p:sp>
        <p:nvSpPr>
          <p:cNvPr id="152590" name="Rectangle 14"/>
          <p:cNvSpPr>
            <a:spLocks noGrp="1" noChangeArrowheads="1"/>
          </p:cNvSpPr>
          <p:nvPr>
            <p:ph type="title"/>
          </p:nvPr>
        </p:nvSpPr>
        <p:spPr bwMode="auto">
          <a:xfrm>
            <a:off x="457200" y="457200"/>
            <a:ext cx="8229600" cy="13716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52591" name="Rectangle 15"/>
          <p:cNvSpPr>
            <a:spLocks noGrp="1" noChangeArrowheads="1"/>
          </p:cNvSpPr>
          <p:nvPr>
            <p:ph type="body" idx="1"/>
          </p:nvPr>
        </p:nvSpPr>
        <p:spPr bwMode="auto">
          <a:xfrm>
            <a:off x="457200" y="1981200"/>
            <a:ext cx="8229600" cy="3886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pic>
        <p:nvPicPr>
          <p:cNvPr id="152596" name="Picture 20"/>
          <p:cNvPicPr>
            <a:picLocks noChangeAspect="1" noChangeArrowheads="1"/>
          </p:cNvPicPr>
          <p:nvPr/>
        </p:nvPicPr>
        <p:blipFill>
          <a:blip r:embed="rId16" cstate="print">
            <a:clrChange>
              <a:clrFrom>
                <a:srgbClr val="FDFDFD"/>
              </a:clrFrom>
              <a:clrTo>
                <a:srgbClr val="FDFDFD">
                  <a:alpha val="0"/>
                </a:srgbClr>
              </a:clrTo>
            </a:clrChange>
          </a:blip>
          <a:srcRect/>
          <a:stretch>
            <a:fillRect/>
          </a:stretch>
        </p:blipFill>
        <p:spPr bwMode="auto">
          <a:xfrm>
            <a:off x="76200" y="0"/>
            <a:ext cx="1524000" cy="533400"/>
          </a:xfrm>
          <a:prstGeom prst="rect">
            <a:avLst/>
          </a:prstGeom>
          <a:noFill/>
        </p:spPr>
      </p:pic>
      <p:pic>
        <p:nvPicPr>
          <p:cNvPr id="9" name="Picture 8" descr="logo al rajhi.gif"/>
          <p:cNvPicPr>
            <a:picLocks noChangeAspect="1"/>
          </p:cNvPicPr>
          <p:nvPr/>
        </p:nvPicPr>
        <p:blipFill>
          <a:blip r:embed="rId17" cstate="print"/>
          <a:stretch>
            <a:fillRect/>
          </a:stretch>
        </p:blipFill>
        <p:spPr>
          <a:xfrm>
            <a:off x="7543800" y="0"/>
            <a:ext cx="1600200" cy="609600"/>
          </a:xfrm>
          <a:prstGeom prst="rect">
            <a:avLst/>
          </a:prstGeom>
        </p:spPr>
      </p:pic>
      <p:sp>
        <p:nvSpPr>
          <p:cNvPr id="10" name="Rectangle 3"/>
          <p:cNvSpPr>
            <a:spLocks noGrp="1" noChangeArrowheads="1"/>
          </p:cNvSpPr>
          <p:nvPr>
            <p:ph type="sldNum" sz="quarter" idx="4"/>
          </p:nvPr>
        </p:nvSpPr>
        <p:spPr bwMode="auto">
          <a:xfrm>
            <a:off x="381000" y="6248400"/>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Arial Black" pitchFamily="34" charset="0"/>
              </a:defRPr>
            </a:lvl1pPr>
          </a:lstStyle>
          <a:p>
            <a:pPr algn="l"/>
            <a:fld id="{8D4BA6D3-397F-40B2-9B6E-A91C5895F750}" type="slidenum">
              <a:rPr lang="en-US" smtClean="0"/>
              <a:pPr algn="l"/>
              <a:t>‹#›</a:t>
            </a:fld>
            <a:endParaRPr lang="en-US" dirty="0"/>
          </a:p>
        </p:txBody>
      </p:sp>
    </p:spTree>
  </p:cSld>
  <p:clrMap bg1="lt1" tx1="dk1" bg2="lt2" tx2="dk2" accent1="accent1" accent2="accent2" accent3="accent3" accent4="accent4" accent5="accent5" accent6="accent6" hlink="hlink" folHlink="folHlink"/>
  <p:sldLayoutIdLst>
    <p:sldLayoutId id="2147483671" r:id="rId1"/>
    <p:sldLayoutId id="2147483672" r:id="rId2"/>
    <p:sldLayoutId id="2147483673" r:id="rId3"/>
    <p:sldLayoutId id="2147483674" r:id="rId4"/>
    <p:sldLayoutId id="2147483675" r:id="rId5"/>
    <p:sldLayoutId id="2147483676" r:id="rId6"/>
    <p:sldLayoutId id="2147483677" r:id="rId7"/>
    <p:sldLayoutId id="2147483678" r:id="rId8"/>
    <p:sldLayoutId id="2147483679" r:id="rId9"/>
    <p:sldLayoutId id="2147483680" r:id="rId10"/>
    <p:sldLayoutId id="2147483681" r:id="rId11"/>
    <p:sldLayoutId id="2147483682" r:id="rId12"/>
    <p:sldLayoutId id="2147483683" r:id="rId13"/>
    <p:sldLayoutId id="2147483684" r:id="rId14"/>
  </p:sldLayoutIdLst>
  <p:hf hdr="0" ftr="0" dt="0"/>
  <p:txStyles>
    <p:titleStyle>
      <a:lvl1pPr algn="l" rtl="0" fontAlgn="base">
        <a:spcBef>
          <a:spcPct val="0"/>
        </a:spcBef>
        <a:spcAft>
          <a:spcPct val="0"/>
        </a:spcAft>
        <a:defRPr sz="4400">
          <a:solidFill>
            <a:schemeClr val="tx1"/>
          </a:solidFill>
          <a:latin typeface="+mj-lt"/>
          <a:ea typeface="+mj-ea"/>
          <a:cs typeface="+mj-cs"/>
        </a:defRPr>
      </a:lvl1pPr>
      <a:lvl2pPr algn="l" rtl="0" fontAlgn="base">
        <a:spcBef>
          <a:spcPct val="0"/>
        </a:spcBef>
        <a:spcAft>
          <a:spcPct val="0"/>
        </a:spcAft>
        <a:defRPr sz="4400">
          <a:solidFill>
            <a:schemeClr val="tx1"/>
          </a:solidFill>
          <a:latin typeface="Arial" charset="0"/>
          <a:cs typeface="Arial" charset="0"/>
        </a:defRPr>
      </a:lvl2pPr>
      <a:lvl3pPr algn="l" rtl="0" fontAlgn="base">
        <a:spcBef>
          <a:spcPct val="0"/>
        </a:spcBef>
        <a:spcAft>
          <a:spcPct val="0"/>
        </a:spcAft>
        <a:defRPr sz="4400">
          <a:solidFill>
            <a:schemeClr val="tx1"/>
          </a:solidFill>
          <a:latin typeface="Arial" charset="0"/>
          <a:cs typeface="Arial" charset="0"/>
        </a:defRPr>
      </a:lvl3pPr>
      <a:lvl4pPr algn="l" rtl="0" fontAlgn="base">
        <a:spcBef>
          <a:spcPct val="0"/>
        </a:spcBef>
        <a:spcAft>
          <a:spcPct val="0"/>
        </a:spcAft>
        <a:defRPr sz="4400">
          <a:solidFill>
            <a:schemeClr val="tx1"/>
          </a:solidFill>
          <a:latin typeface="Arial" charset="0"/>
          <a:cs typeface="Arial" charset="0"/>
        </a:defRPr>
      </a:lvl4pPr>
      <a:lvl5pPr algn="l" rtl="0" fontAlgn="base">
        <a:spcBef>
          <a:spcPct val="0"/>
        </a:spcBef>
        <a:spcAft>
          <a:spcPct val="0"/>
        </a:spcAft>
        <a:defRPr sz="4400">
          <a:solidFill>
            <a:schemeClr val="tx1"/>
          </a:solidFill>
          <a:latin typeface="Arial" charset="0"/>
          <a:cs typeface="Arial" charset="0"/>
        </a:defRPr>
      </a:lvl5pPr>
      <a:lvl6pPr marL="457200" algn="l" rtl="0" fontAlgn="base">
        <a:spcBef>
          <a:spcPct val="0"/>
        </a:spcBef>
        <a:spcAft>
          <a:spcPct val="0"/>
        </a:spcAft>
        <a:defRPr sz="4400">
          <a:solidFill>
            <a:schemeClr val="tx1"/>
          </a:solidFill>
          <a:latin typeface="Arial" charset="0"/>
          <a:cs typeface="Arial" charset="0"/>
        </a:defRPr>
      </a:lvl6pPr>
      <a:lvl7pPr marL="914400" algn="l" rtl="0" fontAlgn="base">
        <a:spcBef>
          <a:spcPct val="0"/>
        </a:spcBef>
        <a:spcAft>
          <a:spcPct val="0"/>
        </a:spcAft>
        <a:defRPr sz="4400">
          <a:solidFill>
            <a:schemeClr val="tx1"/>
          </a:solidFill>
          <a:latin typeface="Arial" charset="0"/>
          <a:cs typeface="Arial" charset="0"/>
        </a:defRPr>
      </a:lvl7pPr>
      <a:lvl8pPr marL="1371600" algn="l" rtl="0" fontAlgn="base">
        <a:spcBef>
          <a:spcPct val="0"/>
        </a:spcBef>
        <a:spcAft>
          <a:spcPct val="0"/>
        </a:spcAft>
        <a:defRPr sz="4400">
          <a:solidFill>
            <a:schemeClr val="tx1"/>
          </a:solidFill>
          <a:latin typeface="Arial" charset="0"/>
          <a:cs typeface="Arial" charset="0"/>
        </a:defRPr>
      </a:lvl8pPr>
      <a:lvl9pPr marL="1828800" algn="l" rtl="0" fontAlgn="base">
        <a:spcBef>
          <a:spcPct val="0"/>
        </a:spcBef>
        <a:spcAft>
          <a:spcPct val="0"/>
        </a:spcAft>
        <a:defRPr sz="4400">
          <a:solidFill>
            <a:schemeClr val="tx1"/>
          </a:solidFill>
          <a:latin typeface="Arial" charset="0"/>
          <a:cs typeface="Arial" charset="0"/>
        </a:defRPr>
      </a:lvl9pPr>
    </p:titleStyle>
    <p:bodyStyle>
      <a:lvl1pPr marL="342900" indent="-342900" algn="l" rtl="0" fontAlgn="base">
        <a:spcBef>
          <a:spcPct val="20000"/>
        </a:spcBef>
        <a:spcAft>
          <a:spcPct val="0"/>
        </a:spcAft>
        <a:buClr>
          <a:schemeClr val="bg2"/>
        </a:buClr>
        <a:buSzPct val="75000"/>
        <a:buFont typeface="Wingdings" pitchFamily="2" charset="2"/>
        <a:buChar char="n"/>
        <a:defRPr sz="3200">
          <a:solidFill>
            <a:schemeClr val="tx1"/>
          </a:solidFill>
          <a:latin typeface="+mn-lt"/>
          <a:ea typeface="+mn-ea"/>
          <a:cs typeface="+mn-cs"/>
        </a:defRPr>
      </a:lvl1pPr>
      <a:lvl2pPr marL="742950" indent="-285750" algn="l" rtl="0" fontAlgn="base">
        <a:spcBef>
          <a:spcPct val="20000"/>
        </a:spcBef>
        <a:spcAft>
          <a:spcPct val="0"/>
        </a:spcAft>
        <a:buClr>
          <a:schemeClr val="accent2"/>
        </a:buClr>
        <a:buSzPct val="80000"/>
        <a:buFont typeface="Wingdings" pitchFamily="2" charset="2"/>
        <a:buChar char="¨"/>
        <a:defRPr sz="2800">
          <a:solidFill>
            <a:schemeClr val="tx1"/>
          </a:solidFill>
          <a:latin typeface="+mn-lt"/>
          <a:cs typeface="+mn-cs"/>
        </a:defRPr>
      </a:lvl2pPr>
      <a:lvl3pPr marL="1143000" indent="-228600" algn="l" rtl="0" fontAlgn="base">
        <a:spcBef>
          <a:spcPct val="20000"/>
        </a:spcBef>
        <a:spcAft>
          <a:spcPct val="0"/>
        </a:spcAft>
        <a:buClr>
          <a:schemeClr val="bg2"/>
        </a:buClr>
        <a:buSzPct val="65000"/>
        <a:buFont typeface="Wingdings" pitchFamily="2" charset="2"/>
        <a:buChar char="n"/>
        <a:defRPr sz="2400">
          <a:solidFill>
            <a:schemeClr val="tx1"/>
          </a:solidFill>
          <a:latin typeface="+mn-lt"/>
          <a:cs typeface="+mn-cs"/>
        </a:defRPr>
      </a:lvl3pPr>
      <a:lvl4pPr marL="1600200" indent="-228600" algn="l" rtl="0" fontAlgn="base">
        <a:spcBef>
          <a:spcPct val="20000"/>
        </a:spcBef>
        <a:spcAft>
          <a:spcPct val="0"/>
        </a:spcAft>
        <a:buClr>
          <a:schemeClr val="accent2"/>
        </a:buClr>
        <a:buSzPct val="70000"/>
        <a:buFont typeface="Wingdings" pitchFamily="2" charset="2"/>
        <a:buChar char="¨"/>
        <a:defRPr sz="2000">
          <a:solidFill>
            <a:schemeClr val="tx1"/>
          </a:solidFill>
          <a:latin typeface="+mn-lt"/>
          <a:cs typeface="+mn-cs"/>
        </a:defRPr>
      </a:lvl4pPr>
      <a:lvl5pPr marL="2057400" indent="-228600" algn="l" rtl="0" fontAlgn="base">
        <a:spcBef>
          <a:spcPct val="20000"/>
        </a:spcBef>
        <a:spcAft>
          <a:spcPct val="0"/>
        </a:spcAft>
        <a:buClr>
          <a:schemeClr val="bg2"/>
        </a:buClr>
        <a:buFont typeface="Wingdings" pitchFamily="2" charset="2"/>
        <a:buChar char="§"/>
        <a:defRPr sz="2000">
          <a:solidFill>
            <a:schemeClr val="tx1"/>
          </a:solidFill>
          <a:latin typeface="+mn-lt"/>
          <a:cs typeface="+mn-cs"/>
        </a:defRPr>
      </a:lvl5pPr>
      <a:lvl6pPr marL="2514600" indent="-228600" algn="l" rtl="0" fontAlgn="base">
        <a:spcBef>
          <a:spcPct val="20000"/>
        </a:spcBef>
        <a:spcAft>
          <a:spcPct val="0"/>
        </a:spcAft>
        <a:buClr>
          <a:schemeClr val="bg2"/>
        </a:buClr>
        <a:buFont typeface="Wingdings" pitchFamily="2" charset="2"/>
        <a:buChar char="§"/>
        <a:defRPr sz="2000">
          <a:solidFill>
            <a:schemeClr val="tx1"/>
          </a:solidFill>
          <a:latin typeface="+mn-lt"/>
          <a:cs typeface="+mn-cs"/>
        </a:defRPr>
      </a:lvl6pPr>
      <a:lvl7pPr marL="2971800" indent="-228600" algn="l" rtl="0" fontAlgn="base">
        <a:spcBef>
          <a:spcPct val="20000"/>
        </a:spcBef>
        <a:spcAft>
          <a:spcPct val="0"/>
        </a:spcAft>
        <a:buClr>
          <a:schemeClr val="bg2"/>
        </a:buClr>
        <a:buFont typeface="Wingdings" pitchFamily="2" charset="2"/>
        <a:buChar char="§"/>
        <a:defRPr sz="2000">
          <a:solidFill>
            <a:schemeClr val="tx1"/>
          </a:solidFill>
          <a:latin typeface="+mn-lt"/>
          <a:cs typeface="+mn-cs"/>
        </a:defRPr>
      </a:lvl7pPr>
      <a:lvl8pPr marL="3429000" indent="-228600" algn="l" rtl="0" fontAlgn="base">
        <a:spcBef>
          <a:spcPct val="20000"/>
        </a:spcBef>
        <a:spcAft>
          <a:spcPct val="0"/>
        </a:spcAft>
        <a:buClr>
          <a:schemeClr val="bg2"/>
        </a:buClr>
        <a:buFont typeface="Wingdings" pitchFamily="2" charset="2"/>
        <a:buChar char="§"/>
        <a:defRPr sz="2000">
          <a:solidFill>
            <a:schemeClr val="tx1"/>
          </a:solidFill>
          <a:latin typeface="+mn-lt"/>
          <a:cs typeface="+mn-cs"/>
        </a:defRPr>
      </a:lvl8pPr>
      <a:lvl9pPr marL="3886200" indent="-228600" algn="l" rtl="0" fontAlgn="base">
        <a:spcBef>
          <a:spcPct val="20000"/>
        </a:spcBef>
        <a:spcAft>
          <a:spcPct val="0"/>
        </a:spcAft>
        <a:buClr>
          <a:schemeClr val="bg2"/>
        </a:buClr>
        <a:buFont typeface="Wingdings" pitchFamily="2" charset="2"/>
        <a:buChar char="§"/>
        <a:defRPr sz="20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gif"/><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4.gif"/><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4.gif"/><Relationship Id="rId1" Type="http://schemas.openxmlformats.org/officeDocument/2006/relationships/slideLayout" Target="../slideLayouts/slideLayout13.xml"/><Relationship Id="rId4" Type="http://schemas.openxmlformats.org/officeDocument/2006/relationships/image" Target="../media/image7.png"/></Relationships>
</file>

<file path=ppt/slides/_rels/slide12.xml.rels><?xml version="1.0" encoding="UTF-8" standalone="yes"?>
<Relationships xmlns="http://schemas.openxmlformats.org/package/2006/relationships"><Relationship Id="rId3" Type="http://schemas.openxmlformats.org/officeDocument/2006/relationships/image" Target="../media/image4.gif"/><Relationship Id="rId2" Type="http://schemas.openxmlformats.org/officeDocument/2006/relationships/image" Target="../media/image8.png"/><Relationship Id="rId1" Type="http://schemas.openxmlformats.org/officeDocument/2006/relationships/slideLayout" Target="../slideLayouts/slideLayout14.xml"/><Relationship Id="rId4" Type="http://schemas.openxmlformats.org/officeDocument/2006/relationships/image" Target="../media/image3.jpeg"/></Relationships>
</file>

<file path=ppt/slides/_rels/slide13.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Layout" Target="../slideLayouts/slideLayout7.xml"/><Relationship Id="rId1" Type="http://schemas.openxmlformats.org/officeDocument/2006/relationships/vmlDrawing" Target="../drawings/vmlDrawing3.vml"/><Relationship Id="rId5" Type="http://schemas.openxmlformats.org/officeDocument/2006/relationships/image" Target="../media/image3.jpeg"/><Relationship Id="rId4" Type="http://schemas.openxmlformats.org/officeDocument/2006/relationships/image" Target="../media/image4.gif"/></Relationships>
</file>

<file path=ppt/slides/_rels/slide14.xml.rels><?xml version="1.0" encoding="UTF-8" standalone="yes"?>
<Relationships xmlns="http://schemas.openxmlformats.org/package/2006/relationships"><Relationship Id="rId3" Type="http://schemas.openxmlformats.org/officeDocument/2006/relationships/image" Target="../media/image4.gif"/><Relationship Id="rId2" Type="http://schemas.openxmlformats.org/officeDocument/2006/relationships/chart" Target="../charts/chart4.xml"/><Relationship Id="rId1" Type="http://schemas.openxmlformats.org/officeDocument/2006/relationships/slideLayout" Target="../slideLayouts/slideLayout7.xml"/><Relationship Id="rId4" Type="http://schemas.openxmlformats.org/officeDocument/2006/relationships/image" Target="../media/image3.jpeg"/></Relationships>
</file>

<file path=ppt/slides/_rels/slide1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4.gif"/><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4.gif"/><Relationship Id="rId2" Type="http://schemas.openxmlformats.org/officeDocument/2006/relationships/chart" Target="../charts/chart5.xml"/><Relationship Id="rId1" Type="http://schemas.openxmlformats.org/officeDocument/2006/relationships/slideLayout" Target="../slideLayouts/slideLayout7.xml"/><Relationship Id="rId4" Type="http://schemas.openxmlformats.org/officeDocument/2006/relationships/image" Target="../media/image3.jpeg"/></Relationships>
</file>

<file path=ppt/slides/_rels/slide17.xml.rels><?xml version="1.0" encoding="UTF-8" standalone="yes"?>
<Relationships xmlns="http://schemas.openxmlformats.org/package/2006/relationships"><Relationship Id="rId3" Type="http://schemas.openxmlformats.org/officeDocument/2006/relationships/image" Target="../media/image4.gif"/><Relationship Id="rId2" Type="http://schemas.openxmlformats.org/officeDocument/2006/relationships/chart" Target="../charts/chart6.xml"/><Relationship Id="rId1" Type="http://schemas.openxmlformats.org/officeDocument/2006/relationships/slideLayout" Target="../slideLayouts/slideLayout7.xml"/><Relationship Id="rId4" Type="http://schemas.openxmlformats.org/officeDocument/2006/relationships/image" Target="../media/image3.jpeg"/></Relationships>
</file>

<file path=ppt/slides/_rels/slide18.xml.rels><?xml version="1.0" encoding="UTF-8" standalone="yes"?>
<Relationships xmlns="http://schemas.openxmlformats.org/package/2006/relationships"><Relationship Id="rId3" Type="http://schemas.openxmlformats.org/officeDocument/2006/relationships/image" Target="../media/image4.gif"/><Relationship Id="rId2" Type="http://schemas.openxmlformats.org/officeDocument/2006/relationships/chart" Target="../charts/chart7.xml"/><Relationship Id="rId1" Type="http://schemas.openxmlformats.org/officeDocument/2006/relationships/slideLayout" Target="../slideLayouts/slideLayout7.xml"/><Relationship Id="rId4" Type="http://schemas.openxmlformats.org/officeDocument/2006/relationships/image" Target="../media/image3.jpeg"/></Relationships>
</file>

<file path=ppt/slides/_rels/slide19.xml.rels><?xml version="1.0" encoding="UTF-8" standalone="yes"?>
<Relationships xmlns="http://schemas.openxmlformats.org/package/2006/relationships"><Relationship Id="rId3" Type="http://schemas.openxmlformats.org/officeDocument/2006/relationships/image" Target="../media/image4.gif"/><Relationship Id="rId2" Type="http://schemas.openxmlformats.org/officeDocument/2006/relationships/chart" Target="../charts/chart8.xml"/><Relationship Id="rId1" Type="http://schemas.openxmlformats.org/officeDocument/2006/relationships/slideLayout" Target="../slideLayouts/slideLayout7.xml"/><Relationship Id="rId4" Type="http://schemas.openxmlformats.org/officeDocument/2006/relationships/image" Target="../media/image3.jpeg"/></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4.gif"/><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4.gif"/><Relationship Id="rId2" Type="http://schemas.openxmlformats.org/officeDocument/2006/relationships/chart" Target="../charts/chart9.xml"/><Relationship Id="rId1" Type="http://schemas.openxmlformats.org/officeDocument/2006/relationships/slideLayout" Target="../slideLayouts/slideLayout7.xml"/><Relationship Id="rId4" Type="http://schemas.openxmlformats.org/officeDocument/2006/relationships/image" Target="../media/image3.jpeg"/></Relationships>
</file>

<file path=ppt/slides/_rels/slide21.xml.rels><?xml version="1.0" encoding="UTF-8" standalone="yes"?>
<Relationships xmlns="http://schemas.openxmlformats.org/package/2006/relationships"><Relationship Id="rId3" Type="http://schemas.openxmlformats.org/officeDocument/2006/relationships/image" Target="../media/image4.gif"/><Relationship Id="rId2" Type="http://schemas.openxmlformats.org/officeDocument/2006/relationships/chart" Target="../charts/chart10.xml"/><Relationship Id="rId1" Type="http://schemas.openxmlformats.org/officeDocument/2006/relationships/slideLayout" Target="../slideLayouts/slideLayout7.xml"/><Relationship Id="rId4" Type="http://schemas.openxmlformats.org/officeDocument/2006/relationships/image" Target="../media/image3.jpeg"/></Relationships>
</file>

<file path=ppt/slides/_rels/slide22.xml.rels><?xml version="1.0" encoding="UTF-8" standalone="yes"?>
<Relationships xmlns="http://schemas.openxmlformats.org/package/2006/relationships"><Relationship Id="rId3" Type="http://schemas.openxmlformats.org/officeDocument/2006/relationships/image" Target="../media/image4.gif"/><Relationship Id="rId2" Type="http://schemas.openxmlformats.org/officeDocument/2006/relationships/chart" Target="../charts/chart11.xml"/><Relationship Id="rId1" Type="http://schemas.openxmlformats.org/officeDocument/2006/relationships/slideLayout" Target="../slideLayouts/slideLayout7.xml"/><Relationship Id="rId4" Type="http://schemas.openxmlformats.org/officeDocument/2006/relationships/image" Target="../media/image3.jpeg"/></Relationships>
</file>

<file path=ppt/slides/_rels/slide2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4.gif"/><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oleObject" Target="../embeddings/oleObject4.bin"/><Relationship Id="rId2" Type="http://schemas.openxmlformats.org/officeDocument/2006/relationships/slideLayout" Target="../slideLayouts/slideLayout12.xml"/><Relationship Id="rId1" Type="http://schemas.openxmlformats.org/officeDocument/2006/relationships/vmlDrawing" Target="../drawings/vmlDrawing4.vml"/><Relationship Id="rId6" Type="http://schemas.openxmlformats.org/officeDocument/2006/relationships/oleObject" Target="../embeddings/oleObject5.bin"/><Relationship Id="rId5" Type="http://schemas.openxmlformats.org/officeDocument/2006/relationships/image" Target="../media/image3.jpeg"/><Relationship Id="rId4" Type="http://schemas.openxmlformats.org/officeDocument/2006/relationships/image" Target="../media/image4.gif"/></Relationships>
</file>

<file path=ppt/slides/_rels/slide25.xml.rels><?xml version="1.0" encoding="UTF-8" standalone="yes"?>
<Relationships xmlns="http://schemas.openxmlformats.org/package/2006/relationships"><Relationship Id="rId3" Type="http://schemas.openxmlformats.org/officeDocument/2006/relationships/oleObject" Target="../embeddings/oleObject6.bin"/><Relationship Id="rId2" Type="http://schemas.openxmlformats.org/officeDocument/2006/relationships/slideLayout" Target="../slideLayouts/slideLayout13.xml"/><Relationship Id="rId1" Type="http://schemas.openxmlformats.org/officeDocument/2006/relationships/vmlDrawing" Target="../drawings/vmlDrawing5.vml"/><Relationship Id="rId5" Type="http://schemas.openxmlformats.org/officeDocument/2006/relationships/image" Target="../media/image3.jpeg"/><Relationship Id="rId4" Type="http://schemas.openxmlformats.org/officeDocument/2006/relationships/image" Target="../media/image4.gif"/></Relationships>
</file>

<file path=ppt/slides/_rels/slide26.xml.rels><?xml version="1.0" encoding="UTF-8" standalone="yes"?>
<Relationships xmlns="http://schemas.openxmlformats.org/package/2006/relationships"><Relationship Id="rId3" Type="http://schemas.openxmlformats.org/officeDocument/2006/relationships/oleObject" Target="../embeddings/oleObject7.bin"/><Relationship Id="rId2" Type="http://schemas.openxmlformats.org/officeDocument/2006/relationships/slideLayout" Target="../slideLayouts/slideLayout13.xml"/><Relationship Id="rId1" Type="http://schemas.openxmlformats.org/officeDocument/2006/relationships/vmlDrawing" Target="../drawings/vmlDrawing6.vml"/><Relationship Id="rId5" Type="http://schemas.openxmlformats.org/officeDocument/2006/relationships/image" Target="../media/image3.jpeg"/><Relationship Id="rId4" Type="http://schemas.openxmlformats.org/officeDocument/2006/relationships/image" Target="../media/image4.gif"/></Relationships>
</file>

<file path=ppt/slides/_rels/slide27.xml.rels><?xml version="1.0" encoding="UTF-8" standalone="yes"?>
<Relationships xmlns="http://schemas.openxmlformats.org/package/2006/relationships"><Relationship Id="rId3" Type="http://schemas.openxmlformats.org/officeDocument/2006/relationships/oleObject" Target="../embeddings/oleObject8.bin"/><Relationship Id="rId2" Type="http://schemas.openxmlformats.org/officeDocument/2006/relationships/slideLayout" Target="../slideLayouts/slideLayout13.xml"/><Relationship Id="rId1" Type="http://schemas.openxmlformats.org/officeDocument/2006/relationships/vmlDrawing" Target="../drawings/vmlDrawing7.vml"/><Relationship Id="rId5" Type="http://schemas.openxmlformats.org/officeDocument/2006/relationships/image" Target="../media/image3.jpeg"/><Relationship Id="rId4" Type="http://schemas.openxmlformats.org/officeDocument/2006/relationships/image" Target="../media/image4.gif"/></Relationships>
</file>

<file path=ppt/slides/_rels/slide28.xml.rels><?xml version="1.0" encoding="UTF-8" standalone="yes"?>
<Relationships xmlns="http://schemas.openxmlformats.org/package/2006/relationships"><Relationship Id="rId3" Type="http://schemas.openxmlformats.org/officeDocument/2006/relationships/image" Target="../media/image4.gif"/><Relationship Id="rId2" Type="http://schemas.openxmlformats.org/officeDocument/2006/relationships/chart" Target="../charts/chart12.xml"/><Relationship Id="rId1" Type="http://schemas.openxmlformats.org/officeDocument/2006/relationships/slideLayout" Target="../slideLayouts/slideLayout13.xml"/><Relationship Id="rId4" Type="http://schemas.openxmlformats.org/officeDocument/2006/relationships/image" Target="../media/image3.jpeg"/></Relationships>
</file>

<file path=ppt/slides/_rels/slide29.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4.gif"/><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4.gif"/><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4.gif"/><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slideLayout" Target="../slideLayouts/slideLayout7.xml"/><Relationship Id="rId1" Type="http://schemas.openxmlformats.org/officeDocument/2006/relationships/vmlDrawing" Target="../drawings/vmlDrawing8.vml"/><Relationship Id="rId5" Type="http://schemas.openxmlformats.org/officeDocument/2006/relationships/image" Target="../media/image4.gif"/><Relationship Id="rId4" Type="http://schemas.openxmlformats.org/officeDocument/2006/relationships/oleObject" Target="../embeddings/oleObject9.bin"/></Relationships>
</file>

<file path=ppt/slides/_rels/slide32.xml.rels><?xml version="1.0" encoding="UTF-8" standalone="yes"?>
<Relationships xmlns="http://schemas.openxmlformats.org/package/2006/relationships"><Relationship Id="rId3" Type="http://schemas.openxmlformats.org/officeDocument/2006/relationships/oleObject" Target="../embeddings/oleObject10.bin"/><Relationship Id="rId2" Type="http://schemas.openxmlformats.org/officeDocument/2006/relationships/slideLayout" Target="../slideLayouts/slideLayout7.xml"/><Relationship Id="rId1" Type="http://schemas.openxmlformats.org/officeDocument/2006/relationships/vmlDrawing" Target="../drawings/vmlDrawing9.vml"/><Relationship Id="rId5" Type="http://schemas.openxmlformats.org/officeDocument/2006/relationships/image" Target="../media/image4.gif"/><Relationship Id="rId4" Type="http://schemas.openxmlformats.org/officeDocument/2006/relationships/image" Target="../media/image3.jpeg"/></Relationships>
</file>

<file path=ppt/slides/_rels/slide3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4.gif"/><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3" Type="http://schemas.openxmlformats.org/officeDocument/2006/relationships/image" Target="../media/image4.gif"/><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4.gif"/><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4.gif"/><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12.xml"/><Relationship Id="rId1" Type="http://schemas.openxmlformats.org/officeDocument/2006/relationships/vmlDrawing" Target="../drawings/vmlDrawing1.vml"/><Relationship Id="rId5" Type="http://schemas.openxmlformats.org/officeDocument/2006/relationships/image" Target="../media/image3.jpeg"/><Relationship Id="rId4" Type="http://schemas.openxmlformats.org/officeDocument/2006/relationships/image" Target="../media/image4.gif"/></Relationships>
</file>

<file path=ppt/slides/_rels/slide6.xml.rels><?xml version="1.0" encoding="UTF-8" standalone="yes"?>
<Relationships xmlns="http://schemas.openxmlformats.org/package/2006/relationships"><Relationship Id="rId3" Type="http://schemas.openxmlformats.org/officeDocument/2006/relationships/image" Target="../media/image4.gif"/><Relationship Id="rId2" Type="http://schemas.openxmlformats.org/officeDocument/2006/relationships/chart" Target="../charts/chart1.xml"/><Relationship Id="rId1" Type="http://schemas.openxmlformats.org/officeDocument/2006/relationships/slideLayout" Target="../slideLayouts/slideLayout13.xml"/><Relationship Id="rId4" Type="http://schemas.openxmlformats.org/officeDocument/2006/relationships/image" Target="../media/image3.jpeg"/></Relationships>
</file>

<file path=ppt/slides/_rels/slide7.xml.rels><?xml version="1.0" encoding="UTF-8" standalone="yes"?>
<Relationships xmlns="http://schemas.openxmlformats.org/package/2006/relationships"><Relationship Id="rId3" Type="http://schemas.openxmlformats.org/officeDocument/2006/relationships/image" Target="../media/image4.gif"/><Relationship Id="rId2" Type="http://schemas.openxmlformats.org/officeDocument/2006/relationships/chart" Target="../charts/chart2.xml"/><Relationship Id="rId1" Type="http://schemas.openxmlformats.org/officeDocument/2006/relationships/slideLayout" Target="../slideLayouts/slideLayout13.xml"/><Relationship Id="rId4" Type="http://schemas.openxmlformats.org/officeDocument/2006/relationships/image" Target="../media/image3.jpeg"/></Relationships>
</file>

<file path=ppt/slides/_rels/slide8.xml.rels><?xml version="1.0" encoding="UTF-8" standalone="yes"?>
<Relationships xmlns="http://schemas.openxmlformats.org/package/2006/relationships"><Relationship Id="rId3" Type="http://schemas.openxmlformats.org/officeDocument/2006/relationships/image" Target="../media/image4.gif"/><Relationship Id="rId2" Type="http://schemas.openxmlformats.org/officeDocument/2006/relationships/chart" Target="../charts/chart3.xml"/><Relationship Id="rId1" Type="http://schemas.openxmlformats.org/officeDocument/2006/relationships/slideLayout" Target="../slideLayouts/slideLayout13.xml"/><Relationship Id="rId4" Type="http://schemas.openxmlformats.org/officeDocument/2006/relationships/image" Target="../media/image3.jpeg"/></Relationships>
</file>

<file path=ppt/slides/_rels/slide9.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13.xml"/><Relationship Id="rId1" Type="http://schemas.openxmlformats.org/officeDocument/2006/relationships/vmlDrawing" Target="../drawings/vmlDrawing2.vml"/><Relationship Id="rId5" Type="http://schemas.openxmlformats.org/officeDocument/2006/relationships/image" Target="../media/image3.jpeg"/><Relationship Id="rId4" Type="http://schemas.openxmlformats.org/officeDocument/2006/relationships/image" Target="../media/image4.gif"/></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28026" name="Rectangle 26"/>
          <p:cNvSpPr>
            <a:spLocks noChangeArrowheads="1"/>
          </p:cNvSpPr>
          <p:nvPr/>
        </p:nvSpPr>
        <p:spPr bwMode="auto">
          <a:xfrm>
            <a:off x="0" y="0"/>
            <a:ext cx="9144000" cy="685800"/>
          </a:xfrm>
          <a:prstGeom prst="rect">
            <a:avLst/>
          </a:prstGeom>
          <a:solidFill>
            <a:schemeClr val="bg1"/>
          </a:solidFill>
          <a:ln w="9525">
            <a:noFill/>
            <a:miter lim="800000"/>
            <a:headEnd/>
            <a:tailEnd/>
          </a:ln>
          <a:effectLst/>
        </p:spPr>
        <p:txBody>
          <a:bodyPr wrap="none" anchor="ctr"/>
          <a:lstStyle/>
          <a:p>
            <a:endParaRPr lang="en-US"/>
          </a:p>
        </p:txBody>
      </p:sp>
      <p:sp>
        <p:nvSpPr>
          <p:cNvPr id="128030" name="Rectangle 30"/>
          <p:cNvSpPr>
            <a:spLocks noChangeArrowheads="1"/>
          </p:cNvSpPr>
          <p:nvPr/>
        </p:nvSpPr>
        <p:spPr bwMode="auto">
          <a:xfrm>
            <a:off x="0" y="0"/>
            <a:ext cx="3657600" cy="6858000"/>
          </a:xfrm>
          <a:prstGeom prst="rect">
            <a:avLst/>
          </a:prstGeom>
          <a:gradFill rotWithShape="1">
            <a:gsLst>
              <a:gs pos="0">
                <a:schemeClr val="accent1"/>
              </a:gs>
              <a:gs pos="100000">
                <a:schemeClr val="bg1"/>
              </a:gs>
            </a:gsLst>
            <a:lin ang="0" scaled="1"/>
          </a:gradFill>
          <a:ln w="9525">
            <a:noFill/>
            <a:miter lim="800000"/>
            <a:headEnd/>
            <a:tailEnd/>
          </a:ln>
          <a:effectLst/>
        </p:spPr>
        <p:txBody>
          <a:bodyPr wrap="none" anchor="ctr"/>
          <a:lstStyle/>
          <a:p>
            <a:endParaRPr lang="en-US"/>
          </a:p>
        </p:txBody>
      </p:sp>
      <p:sp>
        <p:nvSpPr>
          <p:cNvPr id="128027" name="TextBox 3"/>
          <p:cNvSpPr txBox="1">
            <a:spLocks noChangeArrowheads="1"/>
          </p:cNvSpPr>
          <p:nvPr/>
        </p:nvSpPr>
        <p:spPr bwMode="auto">
          <a:xfrm>
            <a:off x="5229225" y="6524625"/>
            <a:ext cx="3886200" cy="304800"/>
          </a:xfrm>
          <a:prstGeom prst="rect">
            <a:avLst/>
          </a:prstGeom>
          <a:noFill/>
          <a:ln w="9525">
            <a:noFill/>
            <a:miter lim="800000"/>
            <a:headEnd/>
            <a:tailEnd/>
          </a:ln>
        </p:spPr>
        <p:txBody>
          <a:bodyPr>
            <a:spAutoFit/>
          </a:bodyPr>
          <a:lstStyle/>
          <a:p>
            <a:pPr algn="r"/>
            <a:r>
              <a:rPr lang="en-US" sz="1400" dirty="0">
                <a:latin typeface="Trebuchet MS" pitchFamily="34" charset="0"/>
              </a:rPr>
              <a:t>Source: TGI KSA </a:t>
            </a:r>
            <a:r>
              <a:rPr lang="en-US" sz="1400" dirty="0" smtClean="0">
                <a:latin typeface="Trebuchet MS" pitchFamily="34" charset="0"/>
              </a:rPr>
              <a:t>2011</a:t>
            </a:r>
            <a:endParaRPr lang="en-US" sz="1400" dirty="0">
              <a:latin typeface="Trebuchet MS" pitchFamily="34" charset="0"/>
            </a:endParaRPr>
          </a:p>
        </p:txBody>
      </p:sp>
      <p:sp>
        <p:nvSpPr>
          <p:cNvPr id="128029" name="Rectangle 29"/>
          <p:cNvSpPr>
            <a:spLocks noChangeArrowheads="1"/>
          </p:cNvSpPr>
          <p:nvPr/>
        </p:nvSpPr>
        <p:spPr bwMode="auto">
          <a:xfrm>
            <a:off x="1752600" y="3200400"/>
            <a:ext cx="6019800" cy="1752600"/>
          </a:xfrm>
          <a:prstGeom prst="rect">
            <a:avLst/>
          </a:prstGeom>
          <a:noFill/>
          <a:ln w="9525">
            <a:noFill/>
            <a:miter lim="800000"/>
            <a:headEnd/>
            <a:tailEnd/>
          </a:ln>
          <a:effectLst/>
        </p:spPr>
        <p:txBody>
          <a:bodyPr/>
          <a:lstStyle/>
          <a:p>
            <a:pPr marL="342900" indent="-342900">
              <a:spcBef>
                <a:spcPct val="20000"/>
              </a:spcBef>
              <a:buClr>
                <a:schemeClr val="bg2"/>
              </a:buClr>
              <a:buSzPct val="75000"/>
              <a:buFont typeface="Wingdings" pitchFamily="2" charset="2"/>
              <a:buNone/>
            </a:pPr>
            <a:r>
              <a:rPr lang="en-US" sz="3200" dirty="0">
                <a:solidFill>
                  <a:srgbClr val="4D4D4D"/>
                </a:solidFill>
                <a:effectLst>
                  <a:outerShdw blurRad="38100" dist="38100" dir="2700000" algn="tl">
                    <a:srgbClr val="C0C0C0"/>
                  </a:outerShdw>
                </a:effectLst>
              </a:rPr>
              <a:t>Analysis Report of the</a:t>
            </a:r>
          </a:p>
          <a:p>
            <a:pPr marL="342900" indent="-342900">
              <a:spcBef>
                <a:spcPct val="20000"/>
              </a:spcBef>
              <a:buClr>
                <a:schemeClr val="bg2"/>
              </a:buClr>
              <a:buSzPct val="75000"/>
              <a:buFont typeface="Wingdings" pitchFamily="2" charset="2"/>
              <a:buNone/>
            </a:pPr>
            <a:r>
              <a:rPr lang="en-US" sz="3200" dirty="0">
                <a:solidFill>
                  <a:srgbClr val="4D4D4D"/>
                </a:solidFill>
                <a:effectLst>
                  <a:outerShdw blurRad="38100" dist="38100" dir="2700000" algn="tl">
                    <a:srgbClr val="C0C0C0"/>
                  </a:outerShdw>
                </a:effectLst>
              </a:rPr>
              <a:t>Financial Sector</a:t>
            </a:r>
          </a:p>
          <a:p>
            <a:pPr marL="342900" indent="-342900">
              <a:spcBef>
                <a:spcPct val="20000"/>
              </a:spcBef>
              <a:buClr>
                <a:schemeClr val="bg2"/>
              </a:buClr>
              <a:buSzPct val="75000"/>
              <a:buFont typeface="Wingdings" pitchFamily="2" charset="2"/>
              <a:buNone/>
            </a:pPr>
            <a:r>
              <a:rPr lang="en-US" sz="3200" dirty="0">
                <a:solidFill>
                  <a:srgbClr val="4D4D4D"/>
                </a:solidFill>
                <a:effectLst>
                  <a:outerShdw blurRad="38100" dist="38100" dir="2700000" algn="tl">
                    <a:srgbClr val="C0C0C0"/>
                  </a:outerShdw>
                </a:effectLst>
              </a:rPr>
              <a:t>In KSA</a:t>
            </a:r>
          </a:p>
        </p:txBody>
      </p:sp>
      <p:pic>
        <p:nvPicPr>
          <p:cNvPr id="128041" name="Picture 41"/>
          <p:cNvPicPr>
            <a:picLocks noChangeAspect="1" noChangeArrowheads="1"/>
          </p:cNvPicPr>
          <p:nvPr/>
        </p:nvPicPr>
        <p:blipFill>
          <a:blip r:embed="rId2" cstate="print">
            <a:clrChange>
              <a:clrFrom>
                <a:srgbClr val="FDFDFD"/>
              </a:clrFrom>
              <a:clrTo>
                <a:srgbClr val="FDFDFD">
                  <a:alpha val="0"/>
                </a:srgbClr>
              </a:clrTo>
            </a:clrChange>
          </a:blip>
          <a:srcRect/>
          <a:stretch>
            <a:fillRect/>
          </a:stretch>
        </p:blipFill>
        <p:spPr bwMode="auto">
          <a:xfrm>
            <a:off x="2209800" y="4953000"/>
            <a:ext cx="4495800" cy="1452563"/>
          </a:xfrm>
          <a:prstGeom prst="rect">
            <a:avLst/>
          </a:prstGeom>
          <a:noFill/>
        </p:spPr>
      </p:pic>
      <p:sp>
        <p:nvSpPr>
          <p:cNvPr id="8" name="Slide Number Placeholder 7"/>
          <p:cNvSpPr>
            <a:spLocks noGrp="1"/>
          </p:cNvSpPr>
          <p:nvPr>
            <p:ph type="sldNum" sz="quarter" idx="11"/>
          </p:nvPr>
        </p:nvSpPr>
        <p:spPr>
          <a:xfrm>
            <a:off x="0" y="6400800"/>
            <a:ext cx="2133600" cy="457200"/>
          </a:xfrm>
        </p:spPr>
        <p:txBody>
          <a:bodyPr/>
          <a:lstStyle/>
          <a:p>
            <a:pPr algn="l"/>
            <a:fld id="{D932A0E5-81EC-4DE0-B44F-4E48F3D9E666}" type="slidenum">
              <a:rPr lang="en-US" smtClean="0"/>
              <a:pPr algn="l"/>
              <a:t>1</a:t>
            </a:fld>
            <a:endParaRPr lang="en-US" dirty="0"/>
          </a:p>
        </p:txBody>
      </p:sp>
      <p:pic>
        <p:nvPicPr>
          <p:cNvPr id="7170" name="Picture 2" descr="C:\Users\Naoum\Desktop\Banks KSA\sabb.gif"/>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2819400" y="655320"/>
            <a:ext cx="3962400" cy="2621280"/>
          </a:xfrm>
          <a:prstGeom prst="rect">
            <a:avLst/>
          </a:prstGeom>
          <a:noFill/>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58722" name="Rectangle 2"/>
          <p:cNvSpPr>
            <a:spLocks noGrp="1" noChangeArrowheads="1"/>
          </p:cNvSpPr>
          <p:nvPr>
            <p:ph type="title"/>
          </p:nvPr>
        </p:nvSpPr>
        <p:spPr/>
        <p:txBody>
          <a:bodyPr/>
          <a:lstStyle/>
          <a:p>
            <a:r>
              <a:rPr lang="en-US"/>
              <a:t>Loyal Vs. Plural Bank Users</a:t>
            </a:r>
          </a:p>
        </p:txBody>
      </p:sp>
      <p:sp>
        <p:nvSpPr>
          <p:cNvPr id="158724" name="Rectangle 4"/>
          <p:cNvSpPr>
            <a:spLocks noGrp="1" noChangeArrowheads="1"/>
          </p:cNvSpPr>
          <p:nvPr>
            <p:ph type="body" sz="half" idx="1"/>
          </p:nvPr>
        </p:nvSpPr>
        <p:spPr>
          <a:xfrm>
            <a:off x="228600" y="1752600"/>
            <a:ext cx="3352800" cy="4648200"/>
          </a:xfrm>
          <a:noFill/>
          <a:ln/>
        </p:spPr>
        <p:txBody>
          <a:bodyPr/>
          <a:lstStyle/>
          <a:p>
            <a:pPr>
              <a:lnSpc>
                <a:spcPct val="80000"/>
              </a:lnSpc>
            </a:pPr>
            <a:r>
              <a:rPr lang="en-US" sz="1900" dirty="0"/>
              <a:t>The previous figure showed </a:t>
            </a:r>
            <a:r>
              <a:rPr lang="en-US" sz="1900" dirty="0" smtClean="0"/>
              <a:t>65% </a:t>
            </a:r>
            <a:r>
              <a:rPr lang="en-US" sz="1900" dirty="0"/>
              <a:t>of loyalty </a:t>
            </a:r>
            <a:r>
              <a:rPr lang="en-US" sz="1900" dirty="0" smtClean="0"/>
              <a:t>among Saudi British Bank Customers</a:t>
            </a:r>
            <a:r>
              <a:rPr lang="en-US" sz="1900" dirty="0"/>
              <a:t>, this percentage represent </a:t>
            </a:r>
            <a:r>
              <a:rPr lang="en-US" sz="1900" dirty="0" smtClean="0"/>
              <a:t>139 people </a:t>
            </a:r>
            <a:r>
              <a:rPr lang="en-US" sz="1900" dirty="0"/>
              <a:t>out of </a:t>
            </a:r>
            <a:r>
              <a:rPr lang="en-US" sz="1900" dirty="0" smtClean="0"/>
              <a:t>219 people </a:t>
            </a:r>
            <a:r>
              <a:rPr lang="en-US" sz="1900" dirty="0"/>
              <a:t>dealing with it.</a:t>
            </a:r>
          </a:p>
          <a:p>
            <a:pPr>
              <a:lnSpc>
                <a:spcPct val="80000"/>
              </a:lnSpc>
            </a:pPr>
            <a:endParaRPr lang="en-US" sz="1900" dirty="0"/>
          </a:p>
          <a:p>
            <a:pPr>
              <a:lnSpc>
                <a:spcPct val="80000"/>
              </a:lnSpc>
            </a:pPr>
            <a:r>
              <a:rPr lang="en-US" sz="1900" dirty="0"/>
              <a:t>The other </a:t>
            </a:r>
            <a:r>
              <a:rPr lang="en-US" sz="1900" dirty="0" smtClean="0"/>
              <a:t>80 people </a:t>
            </a:r>
            <a:r>
              <a:rPr lang="en-US" sz="1900" dirty="0"/>
              <a:t>dealing with </a:t>
            </a:r>
            <a:r>
              <a:rPr lang="en-US" sz="1900" dirty="0" smtClean="0"/>
              <a:t>Saudi British Bank </a:t>
            </a:r>
            <a:r>
              <a:rPr lang="en-US" sz="1900" dirty="0"/>
              <a:t>have accounts in other banks </a:t>
            </a:r>
          </a:p>
          <a:p>
            <a:pPr>
              <a:lnSpc>
                <a:spcPct val="80000"/>
              </a:lnSpc>
            </a:pPr>
            <a:endParaRPr lang="en-US" sz="1900" dirty="0"/>
          </a:p>
        </p:txBody>
      </p:sp>
      <p:sp>
        <p:nvSpPr>
          <p:cNvPr id="158726" name="Rectangle 6"/>
          <p:cNvSpPr>
            <a:spLocks noChangeArrowheads="1"/>
          </p:cNvSpPr>
          <p:nvPr/>
        </p:nvSpPr>
        <p:spPr bwMode="auto">
          <a:xfrm>
            <a:off x="3657600" y="3581400"/>
            <a:ext cx="1905000" cy="304800"/>
          </a:xfrm>
          <a:prstGeom prst="rect">
            <a:avLst/>
          </a:prstGeom>
          <a:solidFill>
            <a:schemeClr val="accent1">
              <a:alpha val="39999"/>
            </a:schemeClr>
          </a:solidFill>
          <a:ln w="9525" algn="ctr">
            <a:noFill/>
            <a:miter lim="800000"/>
            <a:headEnd/>
            <a:tailEnd/>
          </a:ln>
          <a:effectLst/>
        </p:spPr>
        <p:txBody>
          <a:bodyPr wrap="none" anchor="ctr"/>
          <a:lstStyle/>
          <a:p>
            <a:endParaRPr lang="en-US"/>
          </a:p>
        </p:txBody>
      </p:sp>
      <p:sp>
        <p:nvSpPr>
          <p:cNvPr id="7" name="Slide Number Placeholder 6"/>
          <p:cNvSpPr>
            <a:spLocks noGrp="1"/>
          </p:cNvSpPr>
          <p:nvPr>
            <p:ph type="sldNum" sz="quarter" idx="11"/>
          </p:nvPr>
        </p:nvSpPr>
        <p:spPr>
          <a:xfrm>
            <a:off x="0" y="6400800"/>
            <a:ext cx="2133600" cy="457200"/>
          </a:xfrm>
        </p:spPr>
        <p:txBody>
          <a:bodyPr/>
          <a:lstStyle/>
          <a:p>
            <a:pPr algn="l"/>
            <a:fld id="{017C7715-D2B4-4B0E-8B79-2B0F00FD1950}" type="slidenum">
              <a:rPr lang="en-US" smtClean="0"/>
              <a:pPr algn="l"/>
              <a:t>10</a:t>
            </a:fld>
            <a:endParaRPr lang="en-US"/>
          </a:p>
        </p:txBody>
      </p:sp>
      <p:grpSp>
        <p:nvGrpSpPr>
          <p:cNvPr id="9" name="Group 8"/>
          <p:cNvGrpSpPr>
            <a:grpSpLocks noChangeAspect="1"/>
          </p:cNvGrpSpPr>
          <p:nvPr/>
        </p:nvGrpSpPr>
        <p:grpSpPr bwMode="auto">
          <a:xfrm>
            <a:off x="2971800" y="1475782"/>
            <a:ext cx="5791200" cy="5077418"/>
            <a:chOff x="0" y="0"/>
            <a:chExt cx="520" cy="529"/>
          </a:xfrm>
        </p:grpSpPr>
        <p:sp>
          <p:nvSpPr>
            <p:cNvPr id="10" name="AutoShape 3"/>
            <p:cNvSpPr>
              <a:spLocks noChangeAspect="1" noChangeArrowheads="1" noTextEdit="1"/>
            </p:cNvSpPr>
            <p:nvPr/>
          </p:nvSpPr>
          <p:spPr bwMode="auto">
            <a:xfrm>
              <a:off x="22" y="0"/>
              <a:ext cx="498" cy="529"/>
            </a:xfrm>
            <a:prstGeom prst="rect">
              <a:avLst/>
            </a:prstGeom>
            <a:noFill/>
            <a:ln w="9525">
              <a:noFill/>
              <a:miter lim="800000"/>
              <a:headEnd/>
              <a:tailEnd/>
            </a:ln>
          </p:spPr>
        </p:sp>
        <p:grpSp>
          <p:nvGrpSpPr>
            <p:cNvPr id="11" name="Group 10"/>
            <p:cNvGrpSpPr>
              <a:grpSpLocks/>
            </p:cNvGrpSpPr>
            <p:nvPr/>
          </p:nvGrpSpPr>
          <p:grpSpPr bwMode="auto">
            <a:xfrm>
              <a:off x="238" y="225"/>
              <a:ext cx="181" cy="228"/>
              <a:chOff x="238" y="225"/>
              <a:chExt cx="181" cy="228"/>
            </a:xfrm>
          </p:grpSpPr>
          <p:sp>
            <p:nvSpPr>
              <p:cNvPr id="675" name="Rectangle 674"/>
              <p:cNvSpPr>
                <a:spLocks noChangeArrowheads="1"/>
              </p:cNvSpPr>
              <p:nvPr/>
            </p:nvSpPr>
            <p:spPr bwMode="auto">
              <a:xfrm>
                <a:off x="238" y="431"/>
                <a:ext cx="181" cy="1"/>
              </a:xfrm>
              <a:prstGeom prst="rect">
                <a:avLst/>
              </a:prstGeom>
              <a:solidFill>
                <a:srgbClr val="FF7C7C"/>
              </a:solidFill>
              <a:ln w="9525">
                <a:noFill/>
                <a:miter lim="800000"/>
                <a:headEnd/>
                <a:tailEnd/>
              </a:ln>
            </p:spPr>
          </p:sp>
          <p:sp>
            <p:nvSpPr>
              <p:cNvPr id="676" name="Rectangle 675"/>
              <p:cNvSpPr>
                <a:spLocks noChangeArrowheads="1"/>
              </p:cNvSpPr>
              <p:nvPr/>
            </p:nvSpPr>
            <p:spPr bwMode="auto">
              <a:xfrm>
                <a:off x="238" y="432"/>
                <a:ext cx="181" cy="1"/>
              </a:xfrm>
              <a:prstGeom prst="rect">
                <a:avLst/>
              </a:prstGeom>
              <a:solidFill>
                <a:srgbClr val="FF7B7B"/>
              </a:solidFill>
              <a:ln w="9525">
                <a:noFill/>
                <a:miter lim="800000"/>
                <a:headEnd/>
                <a:tailEnd/>
              </a:ln>
            </p:spPr>
          </p:sp>
          <p:sp>
            <p:nvSpPr>
              <p:cNvPr id="677" name="Rectangle 676"/>
              <p:cNvSpPr>
                <a:spLocks noChangeArrowheads="1"/>
              </p:cNvSpPr>
              <p:nvPr/>
            </p:nvSpPr>
            <p:spPr bwMode="auto">
              <a:xfrm>
                <a:off x="238" y="432"/>
                <a:ext cx="181" cy="1"/>
              </a:xfrm>
              <a:prstGeom prst="rect">
                <a:avLst/>
              </a:prstGeom>
              <a:solidFill>
                <a:srgbClr val="FF7A7A"/>
              </a:solidFill>
              <a:ln w="9525">
                <a:noFill/>
                <a:miter lim="800000"/>
                <a:headEnd/>
                <a:tailEnd/>
              </a:ln>
            </p:spPr>
          </p:sp>
          <p:sp>
            <p:nvSpPr>
              <p:cNvPr id="678" name="Rectangle 677"/>
              <p:cNvSpPr>
                <a:spLocks noChangeArrowheads="1"/>
              </p:cNvSpPr>
              <p:nvPr/>
            </p:nvSpPr>
            <p:spPr bwMode="auto">
              <a:xfrm>
                <a:off x="238" y="433"/>
                <a:ext cx="181" cy="1"/>
              </a:xfrm>
              <a:prstGeom prst="rect">
                <a:avLst/>
              </a:prstGeom>
              <a:solidFill>
                <a:srgbClr val="FF7878"/>
              </a:solidFill>
              <a:ln w="9525">
                <a:noFill/>
                <a:miter lim="800000"/>
                <a:headEnd/>
                <a:tailEnd/>
              </a:ln>
            </p:spPr>
          </p:sp>
          <p:sp>
            <p:nvSpPr>
              <p:cNvPr id="679" name="Rectangle 678"/>
              <p:cNvSpPr>
                <a:spLocks noChangeArrowheads="1"/>
              </p:cNvSpPr>
              <p:nvPr/>
            </p:nvSpPr>
            <p:spPr bwMode="auto">
              <a:xfrm>
                <a:off x="238" y="433"/>
                <a:ext cx="181" cy="1"/>
              </a:xfrm>
              <a:prstGeom prst="rect">
                <a:avLst/>
              </a:prstGeom>
              <a:solidFill>
                <a:srgbClr val="FF7676"/>
              </a:solidFill>
              <a:ln w="9525">
                <a:noFill/>
                <a:miter lim="800000"/>
                <a:headEnd/>
                <a:tailEnd/>
              </a:ln>
            </p:spPr>
          </p:sp>
          <p:sp>
            <p:nvSpPr>
              <p:cNvPr id="680" name="Rectangle 679"/>
              <p:cNvSpPr>
                <a:spLocks noChangeArrowheads="1"/>
              </p:cNvSpPr>
              <p:nvPr/>
            </p:nvSpPr>
            <p:spPr bwMode="auto">
              <a:xfrm>
                <a:off x="238" y="434"/>
                <a:ext cx="181" cy="1"/>
              </a:xfrm>
              <a:prstGeom prst="rect">
                <a:avLst/>
              </a:prstGeom>
              <a:solidFill>
                <a:srgbClr val="FF7373"/>
              </a:solidFill>
              <a:ln w="9525">
                <a:noFill/>
                <a:miter lim="800000"/>
                <a:headEnd/>
                <a:tailEnd/>
              </a:ln>
            </p:spPr>
          </p:sp>
          <p:sp>
            <p:nvSpPr>
              <p:cNvPr id="681" name="Rectangle 680"/>
              <p:cNvSpPr>
                <a:spLocks noChangeArrowheads="1"/>
              </p:cNvSpPr>
              <p:nvPr/>
            </p:nvSpPr>
            <p:spPr bwMode="auto">
              <a:xfrm>
                <a:off x="238" y="434"/>
                <a:ext cx="181" cy="1"/>
              </a:xfrm>
              <a:prstGeom prst="rect">
                <a:avLst/>
              </a:prstGeom>
              <a:solidFill>
                <a:srgbClr val="FF6F6F"/>
              </a:solidFill>
              <a:ln w="9525">
                <a:noFill/>
                <a:miter lim="800000"/>
                <a:headEnd/>
                <a:tailEnd/>
              </a:ln>
            </p:spPr>
          </p:sp>
          <p:sp>
            <p:nvSpPr>
              <p:cNvPr id="682" name="Rectangle 681"/>
              <p:cNvSpPr>
                <a:spLocks noChangeArrowheads="1"/>
              </p:cNvSpPr>
              <p:nvPr/>
            </p:nvSpPr>
            <p:spPr bwMode="auto">
              <a:xfrm>
                <a:off x="238" y="435"/>
                <a:ext cx="181" cy="1"/>
              </a:xfrm>
              <a:prstGeom prst="rect">
                <a:avLst/>
              </a:prstGeom>
              <a:solidFill>
                <a:srgbClr val="FF6B6B"/>
              </a:solidFill>
              <a:ln w="9525">
                <a:noFill/>
                <a:miter lim="800000"/>
                <a:headEnd/>
                <a:tailEnd/>
              </a:ln>
            </p:spPr>
          </p:sp>
          <p:sp>
            <p:nvSpPr>
              <p:cNvPr id="683" name="Rectangle 682"/>
              <p:cNvSpPr>
                <a:spLocks noChangeArrowheads="1"/>
              </p:cNvSpPr>
              <p:nvPr/>
            </p:nvSpPr>
            <p:spPr bwMode="auto">
              <a:xfrm>
                <a:off x="238" y="435"/>
                <a:ext cx="181" cy="1"/>
              </a:xfrm>
              <a:prstGeom prst="rect">
                <a:avLst/>
              </a:prstGeom>
              <a:solidFill>
                <a:srgbClr val="FF6565"/>
              </a:solidFill>
              <a:ln w="9525">
                <a:noFill/>
                <a:miter lim="800000"/>
                <a:headEnd/>
                <a:tailEnd/>
              </a:ln>
            </p:spPr>
          </p:sp>
          <p:sp>
            <p:nvSpPr>
              <p:cNvPr id="684" name="Rectangle 683"/>
              <p:cNvSpPr>
                <a:spLocks noChangeArrowheads="1"/>
              </p:cNvSpPr>
              <p:nvPr/>
            </p:nvSpPr>
            <p:spPr bwMode="auto">
              <a:xfrm>
                <a:off x="238" y="436"/>
                <a:ext cx="181" cy="1"/>
              </a:xfrm>
              <a:prstGeom prst="rect">
                <a:avLst/>
              </a:prstGeom>
              <a:solidFill>
                <a:srgbClr val="FF5F5F"/>
              </a:solidFill>
              <a:ln w="9525">
                <a:noFill/>
                <a:miter lim="800000"/>
                <a:headEnd/>
                <a:tailEnd/>
              </a:ln>
            </p:spPr>
          </p:sp>
          <p:sp>
            <p:nvSpPr>
              <p:cNvPr id="685" name="Rectangle 684"/>
              <p:cNvSpPr>
                <a:spLocks noChangeArrowheads="1"/>
              </p:cNvSpPr>
              <p:nvPr/>
            </p:nvSpPr>
            <p:spPr bwMode="auto">
              <a:xfrm>
                <a:off x="238" y="436"/>
                <a:ext cx="181" cy="1"/>
              </a:xfrm>
              <a:prstGeom prst="rect">
                <a:avLst/>
              </a:prstGeom>
              <a:solidFill>
                <a:srgbClr val="FF5959"/>
              </a:solidFill>
              <a:ln w="9525">
                <a:noFill/>
                <a:miter lim="800000"/>
                <a:headEnd/>
                <a:tailEnd/>
              </a:ln>
            </p:spPr>
          </p:sp>
          <p:sp>
            <p:nvSpPr>
              <p:cNvPr id="686" name="Rectangle 685"/>
              <p:cNvSpPr>
                <a:spLocks noChangeArrowheads="1"/>
              </p:cNvSpPr>
              <p:nvPr/>
            </p:nvSpPr>
            <p:spPr bwMode="auto">
              <a:xfrm>
                <a:off x="238" y="437"/>
                <a:ext cx="181" cy="1"/>
              </a:xfrm>
              <a:prstGeom prst="rect">
                <a:avLst/>
              </a:prstGeom>
              <a:solidFill>
                <a:srgbClr val="FF5252"/>
              </a:solidFill>
              <a:ln w="9525">
                <a:noFill/>
                <a:miter lim="800000"/>
                <a:headEnd/>
                <a:tailEnd/>
              </a:ln>
            </p:spPr>
          </p:sp>
          <p:sp>
            <p:nvSpPr>
              <p:cNvPr id="687" name="Rectangle 686"/>
              <p:cNvSpPr>
                <a:spLocks noChangeArrowheads="1"/>
              </p:cNvSpPr>
              <p:nvPr/>
            </p:nvSpPr>
            <p:spPr bwMode="auto">
              <a:xfrm>
                <a:off x="238" y="437"/>
                <a:ext cx="181" cy="1"/>
              </a:xfrm>
              <a:prstGeom prst="rect">
                <a:avLst/>
              </a:prstGeom>
              <a:solidFill>
                <a:srgbClr val="FF4A4A"/>
              </a:solidFill>
              <a:ln w="9525">
                <a:noFill/>
                <a:miter lim="800000"/>
                <a:headEnd/>
                <a:tailEnd/>
              </a:ln>
            </p:spPr>
          </p:sp>
          <p:sp>
            <p:nvSpPr>
              <p:cNvPr id="688" name="Rectangle 687"/>
              <p:cNvSpPr>
                <a:spLocks noChangeArrowheads="1"/>
              </p:cNvSpPr>
              <p:nvPr/>
            </p:nvSpPr>
            <p:spPr bwMode="auto">
              <a:xfrm>
                <a:off x="238" y="438"/>
                <a:ext cx="181" cy="1"/>
              </a:xfrm>
              <a:prstGeom prst="rect">
                <a:avLst/>
              </a:prstGeom>
              <a:solidFill>
                <a:srgbClr val="FF4242"/>
              </a:solidFill>
              <a:ln w="9525">
                <a:noFill/>
                <a:miter lim="800000"/>
                <a:headEnd/>
                <a:tailEnd/>
              </a:ln>
            </p:spPr>
          </p:sp>
          <p:sp>
            <p:nvSpPr>
              <p:cNvPr id="689" name="Rectangle 688"/>
              <p:cNvSpPr>
                <a:spLocks noChangeArrowheads="1"/>
              </p:cNvSpPr>
              <p:nvPr/>
            </p:nvSpPr>
            <p:spPr bwMode="auto">
              <a:xfrm>
                <a:off x="238" y="438"/>
                <a:ext cx="181" cy="1"/>
              </a:xfrm>
              <a:prstGeom prst="rect">
                <a:avLst/>
              </a:prstGeom>
              <a:solidFill>
                <a:srgbClr val="FF3A3A"/>
              </a:solidFill>
              <a:ln w="9525">
                <a:noFill/>
                <a:miter lim="800000"/>
                <a:headEnd/>
                <a:tailEnd/>
              </a:ln>
            </p:spPr>
          </p:sp>
          <p:sp>
            <p:nvSpPr>
              <p:cNvPr id="690" name="Rectangle 689"/>
              <p:cNvSpPr>
                <a:spLocks noChangeArrowheads="1"/>
              </p:cNvSpPr>
              <p:nvPr/>
            </p:nvSpPr>
            <p:spPr bwMode="auto">
              <a:xfrm>
                <a:off x="238" y="439"/>
                <a:ext cx="181" cy="1"/>
              </a:xfrm>
              <a:prstGeom prst="rect">
                <a:avLst/>
              </a:prstGeom>
              <a:solidFill>
                <a:srgbClr val="FF3232"/>
              </a:solidFill>
              <a:ln w="9525">
                <a:noFill/>
                <a:miter lim="800000"/>
                <a:headEnd/>
                <a:tailEnd/>
              </a:ln>
            </p:spPr>
          </p:sp>
          <p:sp>
            <p:nvSpPr>
              <p:cNvPr id="691" name="Rectangle 690"/>
              <p:cNvSpPr>
                <a:spLocks noChangeArrowheads="1"/>
              </p:cNvSpPr>
              <p:nvPr/>
            </p:nvSpPr>
            <p:spPr bwMode="auto">
              <a:xfrm>
                <a:off x="238" y="439"/>
                <a:ext cx="181" cy="1"/>
              </a:xfrm>
              <a:prstGeom prst="rect">
                <a:avLst/>
              </a:prstGeom>
              <a:solidFill>
                <a:srgbClr val="FF2A2A"/>
              </a:solidFill>
              <a:ln w="9525">
                <a:noFill/>
                <a:miter lim="800000"/>
                <a:headEnd/>
                <a:tailEnd/>
              </a:ln>
            </p:spPr>
          </p:sp>
          <p:sp>
            <p:nvSpPr>
              <p:cNvPr id="692" name="Rectangle 691"/>
              <p:cNvSpPr>
                <a:spLocks noChangeArrowheads="1"/>
              </p:cNvSpPr>
              <p:nvPr/>
            </p:nvSpPr>
            <p:spPr bwMode="auto">
              <a:xfrm>
                <a:off x="238" y="440"/>
                <a:ext cx="181" cy="1"/>
              </a:xfrm>
              <a:prstGeom prst="rect">
                <a:avLst/>
              </a:prstGeom>
              <a:solidFill>
                <a:srgbClr val="FF2222"/>
              </a:solidFill>
              <a:ln w="9525">
                <a:noFill/>
                <a:miter lim="800000"/>
                <a:headEnd/>
                <a:tailEnd/>
              </a:ln>
            </p:spPr>
          </p:sp>
          <p:sp>
            <p:nvSpPr>
              <p:cNvPr id="693" name="Rectangle 692"/>
              <p:cNvSpPr>
                <a:spLocks noChangeArrowheads="1"/>
              </p:cNvSpPr>
              <p:nvPr/>
            </p:nvSpPr>
            <p:spPr bwMode="auto">
              <a:xfrm>
                <a:off x="238" y="440"/>
                <a:ext cx="181" cy="1"/>
              </a:xfrm>
              <a:prstGeom prst="rect">
                <a:avLst/>
              </a:prstGeom>
              <a:solidFill>
                <a:srgbClr val="FF1818"/>
              </a:solidFill>
              <a:ln w="9525">
                <a:noFill/>
                <a:miter lim="800000"/>
                <a:headEnd/>
                <a:tailEnd/>
              </a:ln>
            </p:spPr>
          </p:sp>
          <p:sp>
            <p:nvSpPr>
              <p:cNvPr id="694" name="Rectangle 693"/>
              <p:cNvSpPr>
                <a:spLocks noChangeArrowheads="1"/>
              </p:cNvSpPr>
              <p:nvPr/>
            </p:nvSpPr>
            <p:spPr bwMode="auto">
              <a:xfrm>
                <a:off x="238" y="441"/>
                <a:ext cx="181" cy="1"/>
              </a:xfrm>
              <a:prstGeom prst="rect">
                <a:avLst/>
              </a:prstGeom>
              <a:solidFill>
                <a:srgbClr val="FF0C0C"/>
              </a:solidFill>
              <a:ln w="9525">
                <a:noFill/>
                <a:miter lim="800000"/>
                <a:headEnd/>
                <a:tailEnd/>
              </a:ln>
            </p:spPr>
          </p:sp>
          <p:sp>
            <p:nvSpPr>
              <p:cNvPr id="695" name="Rectangle 694"/>
              <p:cNvSpPr>
                <a:spLocks noChangeArrowheads="1"/>
              </p:cNvSpPr>
              <p:nvPr/>
            </p:nvSpPr>
            <p:spPr bwMode="auto">
              <a:xfrm>
                <a:off x="238" y="442"/>
                <a:ext cx="181" cy="1"/>
              </a:xfrm>
              <a:prstGeom prst="rect">
                <a:avLst/>
              </a:prstGeom>
              <a:solidFill>
                <a:srgbClr val="FF0000"/>
              </a:solidFill>
              <a:ln w="9525">
                <a:noFill/>
                <a:miter lim="800000"/>
                <a:headEnd/>
                <a:tailEnd/>
              </a:ln>
            </p:spPr>
          </p:sp>
          <p:sp>
            <p:nvSpPr>
              <p:cNvPr id="696" name="Rectangle 695"/>
              <p:cNvSpPr>
                <a:spLocks noChangeArrowheads="1"/>
              </p:cNvSpPr>
              <p:nvPr/>
            </p:nvSpPr>
            <p:spPr bwMode="auto">
              <a:xfrm>
                <a:off x="238" y="442"/>
                <a:ext cx="181" cy="1"/>
              </a:xfrm>
              <a:prstGeom prst="rect">
                <a:avLst/>
              </a:prstGeom>
              <a:solidFill>
                <a:srgbClr val="FF0C0C"/>
              </a:solidFill>
              <a:ln w="9525">
                <a:noFill/>
                <a:miter lim="800000"/>
                <a:headEnd/>
                <a:tailEnd/>
              </a:ln>
            </p:spPr>
          </p:sp>
          <p:sp>
            <p:nvSpPr>
              <p:cNvPr id="697" name="Rectangle 696"/>
              <p:cNvSpPr>
                <a:spLocks noChangeArrowheads="1"/>
              </p:cNvSpPr>
              <p:nvPr/>
            </p:nvSpPr>
            <p:spPr bwMode="auto">
              <a:xfrm>
                <a:off x="238" y="443"/>
                <a:ext cx="181" cy="1"/>
              </a:xfrm>
              <a:prstGeom prst="rect">
                <a:avLst/>
              </a:prstGeom>
              <a:solidFill>
                <a:srgbClr val="FF1818"/>
              </a:solidFill>
              <a:ln w="9525">
                <a:noFill/>
                <a:miter lim="800000"/>
                <a:headEnd/>
                <a:tailEnd/>
              </a:ln>
            </p:spPr>
          </p:sp>
          <p:sp>
            <p:nvSpPr>
              <p:cNvPr id="698" name="Rectangle 697"/>
              <p:cNvSpPr>
                <a:spLocks noChangeArrowheads="1"/>
              </p:cNvSpPr>
              <p:nvPr/>
            </p:nvSpPr>
            <p:spPr bwMode="auto">
              <a:xfrm>
                <a:off x="238" y="443"/>
                <a:ext cx="181" cy="1"/>
              </a:xfrm>
              <a:prstGeom prst="rect">
                <a:avLst/>
              </a:prstGeom>
              <a:solidFill>
                <a:srgbClr val="FF2222"/>
              </a:solidFill>
              <a:ln w="9525">
                <a:noFill/>
                <a:miter lim="800000"/>
                <a:headEnd/>
                <a:tailEnd/>
              </a:ln>
            </p:spPr>
          </p:sp>
          <p:sp>
            <p:nvSpPr>
              <p:cNvPr id="699" name="Rectangle 698"/>
              <p:cNvSpPr>
                <a:spLocks noChangeArrowheads="1"/>
              </p:cNvSpPr>
              <p:nvPr/>
            </p:nvSpPr>
            <p:spPr bwMode="auto">
              <a:xfrm>
                <a:off x="238" y="444"/>
                <a:ext cx="181" cy="1"/>
              </a:xfrm>
              <a:prstGeom prst="rect">
                <a:avLst/>
              </a:prstGeom>
              <a:solidFill>
                <a:srgbClr val="FF2A2A"/>
              </a:solidFill>
              <a:ln w="9525">
                <a:noFill/>
                <a:miter lim="800000"/>
                <a:headEnd/>
                <a:tailEnd/>
              </a:ln>
            </p:spPr>
          </p:sp>
          <p:sp>
            <p:nvSpPr>
              <p:cNvPr id="700" name="Rectangle 699"/>
              <p:cNvSpPr>
                <a:spLocks noChangeArrowheads="1"/>
              </p:cNvSpPr>
              <p:nvPr/>
            </p:nvSpPr>
            <p:spPr bwMode="auto">
              <a:xfrm>
                <a:off x="238" y="444"/>
                <a:ext cx="181" cy="1"/>
              </a:xfrm>
              <a:prstGeom prst="rect">
                <a:avLst/>
              </a:prstGeom>
              <a:solidFill>
                <a:srgbClr val="FF3232"/>
              </a:solidFill>
              <a:ln w="9525">
                <a:noFill/>
                <a:miter lim="800000"/>
                <a:headEnd/>
                <a:tailEnd/>
              </a:ln>
            </p:spPr>
          </p:sp>
          <p:sp>
            <p:nvSpPr>
              <p:cNvPr id="701" name="Rectangle 700"/>
              <p:cNvSpPr>
                <a:spLocks noChangeArrowheads="1"/>
              </p:cNvSpPr>
              <p:nvPr/>
            </p:nvSpPr>
            <p:spPr bwMode="auto">
              <a:xfrm>
                <a:off x="238" y="445"/>
                <a:ext cx="181" cy="1"/>
              </a:xfrm>
              <a:prstGeom prst="rect">
                <a:avLst/>
              </a:prstGeom>
              <a:solidFill>
                <a:srgbClr val="FF3A3A"/>
              </a:solidFill>
              <a:ln w="9525">
                <a:noFill/>
                <a:miter lim="800000"/>
                <a:headEnd/>
                <a:tailEnd/>
              </a:ln>
            </p:spPr>
          </p:sp>
          <p:sp>
            <p:nvSpPr>
              <p:cNvPr id="702" name="Rectangle 701"/>
              <p:cNvSpPr>
                <a:spLocks noChangeArrowheads="1"/>
              </p:cNvSpPr>
              <p:nvPr/>
            </p:nvSpPr>
            <p:spPr bwMode="auto">
              <a:xfrm>
                <a:off x="238" y="445"/>
                <a:ext cx="181" cy="1"/>
              </a:xfrm>
              <a:prstGeom prst="rect">
                <a:avLst/>
              </a:prstGeom>
              <a:solidFill>
                <a:srgbClr val="FF4242"/>
              </a:solidFill>
              <a:ln w="9525">
                <a:noFill/>
                <a:miter lim="800000"/>
                <a:headEnd/>
                <a:tailEnd/>
              </a:ln>
            </p:spPr>
          </p:sp>
          <p:sp>
            <p:nvSpPr>
              <p:cNvPr id="703" name="Rectangle 702"/>
              <p:cNvSpPr>
                <a:spLocks noChangeArrowheads="1"/>
              </p:cNvSpPr>
              <p:nvPr/>
            </p:nvSpPr>
            <p:spPr bwMode="auto">
              <a:xfrm>
                <a:off x="238" y="446"/>
                <a:ext cx="181" cy="1"/>
              </a:xfrm>
              <a:prstGeom prst="rect">
                <a:avLst/>
              </a:prstGeom>
              <a:solidFill>
                <a:srgbClr val="FF4A4A"/>
              </a:solidFill>
              <a:ln w="9525">
                <a:noFill/>
                <a:miter lim="800000"/>
                <a:headEnd/>
                <a:tailEnd/>
              </a:ln>
            </p:spPr>
          </p:sp>
          <p:sp>
            <p:nvSpPr>
              <p:cNvPr id="704" name="Rectangle 703"/>
              <p:cNvSpPr>
                <a:spLocks noChangeArrowheads="1"/>
              </p:cNvSpPr>
              <p:nvPr/>
            </p:nvSpPr>
            <p:spPr bwMode="auto">
              <a:xfrm>
                <a:off x="238" y="446"/>
                <a:ext cx="181" cy="1"/>
              </a:xfrm>
              <a:prstGeom prst="rect">
                <a:avLst/>
              </a:prstGeom>
              <a:solidFill>
                <a:srgbClr val="FF5252"/>
              </a:solidFill>
              <a:ln w="9525">
                <a:noFill/>
                <a:miter lim="800000"/>
                <a:headEnd/>
                <a:tailEnd/>
              </a:ln>
            </p:spPr>
          </p:sp>
          <p:sp>
            <p:nvSpPr>
              <p:cNvPr id="705" name="Rectangle 704"/>
              <p:cNvSpPr>
                <a:spLocks noChangeArrowheads="1"/>
              </p:cNvSpPr>
              <p:nvPr/>
            </p:nvSpPr>
            <p:spPr bwMode="auto">
              <a:xfrm>
                <a:off x="238" y="447"/>
                <a:ext cx="181" cy="1"/>
              </a:xfrm>
              <a:prstGeom prst="rect">
                <a:avLst/>
              </a:prstGeom>
              <a:solidFill>
                <a:srgbClr val="FF5959"/>
              </a:solidFill>
              <a:ln w="9525">
                <a:noFill/>
                <a:miter lim="800000"/>
                <a:headEnd/>
                <a:tailEnd/>
              </a:ln>
            </p:spPr>
          </p:sp>
          <p:sp>
            <p:nvSpPr>
              <p:cNvPr id="706" name="Rectangle 705"/>
              <p:cNvSpPr>
                <a:spLocks noChangeArrowheads="1"/>
              </p:cNvSpPr>
              <p:nvPr/>
            </p:nvSpPr>
            <p:spPr bwMode="auto">
              <a:xfrm>
                <a:off x="238" y="447"/>
                <a:ext cx="181" cy="1"/>
              </a:xfrm>
              <a:prstGeom prst="rect">
                <a:avLst/>
              </a:prstGeom>
              <a:solidFill>
                <a:srgbClr val="FF5F5F"/>
              </a:solidFill>
              <a:ln w="9525">
                <a:noFill/>
                <a:miter lim="800000"/>
                <a:headEnd/>
                <a:tailEnd/>
              </a:ln>
            </p:spPr>
          </p:sp>
          <p:sp>
            <p:nvSpPr>
              <p:cNvPr id="707" name="Rectangle 706"/>
              <p:cNvSpPr>
                <a:spLocks noChangeArrowheads="1"/>
              </p:cNvSpPr>
              <p:nvPr/>
            </p:nvSpPr>
            <p:spPr bwMode="auto">
              <a:xfrm>
                <a:off x="238" y="448"/>
                <a:ext cx="181" cy="1"/>
              </a:xfrm>
              <a:prstGeom prst="rect">
                <a:avLst/>
              </a:prstGeom>
              <a:solidFill>
                <a:srgbClr val="FF6565"/>
              </a:solidFill>
              <a:ln w="9525">
                <a:noFill/>
                <a:miter lim="800000"/>
                <a:headEnd/>
                <a:tailEnd/>
              </a:ln>
            </p:spPr>
          </p:sp>
          <p:sp>
            <p:nvSpPr>
              <p:cNvPr id="708" name="Rectangle 707"/>
              <p:cNvSpPr>
                <a:spLocks noChangeArrowheads="1"/>
              </p:cNvSpPr>
              <p:nvPr/>
            </p:nvSpPr>
            <p:spPr bwMode="auto">
              <a:xfrm>
                <a:off x="238" y="448"/>
                <a:ext cx="181" cy="1"/>
              </a:xfrm>
              <a:prstGeom prst="rect">
                <a:avLst/>
              </a:prstGeom>
              <a:solidFill>
                <a:srgbClr val="FF6B6B"/>
              </a:solidFill>
              <a:ln w="9525">
                <a:noFill/>
                <a:miter lim="800000"/>
                <a:headEnd/>
                <a:tailEnd/>
              </a:ln>
            </p:spPr>
          </p:sp>
          <p:sp>
            <p:nvSpPr>
              <p:cNvPr id="709" name="Rectangle 708"/>
              <p:cNvSpPr>
                <a:spLocks noChangeArrowheads="1"/>
              </p:cNvSpPr>
              <p:nvPr/>
            </p:nvSpPr>
            <p:spPr bwMode="auto">
              <a:xfrm>
                <a:off x="238" y="449"/>
                <a:ext cx="181" cy="1"/>
              </a:xfrm>
              <a:prstGeom prst="rect">
                <a:avLst/>
              </a:prstGeom>
              <a:solidFill>
                <a:srgbClr val="FF6F6F"/>
              </a:solidFill>
              <a:ln w="9525">
                <a:noFill/>
                <a:miter lim="800000"/>
                <a:headEnd/>
                <a:tailEnd/>
              </a:ln>
            </p:spPr>
          </p:sp>
          <p:sp>
            <p:nvSpPr>
              <p:cNvPr id="710" name="Rectangle 709"/>
              <p:cNvSpPr>
                <a:spLocks noChangeArrowheads="1"/>
              </p:cNvSpPr>
              <p:nvPr/>
            </p:nvSpPr>
            <p:spPr bwMode="auto">
              <a:xfrm>
                <a:off x="238" y="449"/>
                <a:ext cx="181" cy="1"/>
              </a:xfrm>
              <a:prstGeom prst="rect">
                <a:avLst/>
              </a:prstGeom>
              <a:solidFill>
                <a:srgbClr val="FF7373"/>
              </a:solidFill>
              <a:ln w="9525">
                <a:noFill/>
                <a:miter lim="800000"/>
                <a:headEnd/>
                <a:tailEnd/>
              </a:ln>
            </p:spPr>
          </p:sp>
          <p:sp>
            <p:nvSpPr>
              <p:cNvPr id="711" name="Rectangle 710"/>
              <p:cNvSpPr>
                <a:spLocks noChangeArrowheads="1"/>
              </p:cNvSpPr>
              <p:nvPr/>
            </p:nvSpPr>
            <p:spPr bwMode="auto">
              <a:xfrm>
                <a:off x="238" y="450"/>
                <a:ext cx="181" cy="1"/>
              </a:xfrm>
              <a:prstGeom prst="rect">
                <a:avLst/>
              </a:prstGeom>
              <a:solidFill>
                <a:srgbClr val="FF7676"/>
              </a:solidFill>
              <a:ln w="9525">
                <a:noFill/>
                <a:miter lim="800000"/>
                <a:headEnd/>
                <a:tailEnd/>
              </a:ln>
            </p:spPr>
          </p:sp>
          <p:sp>
            <p:nvSpPr>
              <p:cNvPr id="712" name="Rectangle 711"/>
              <p:cNvSpPr>
                <a:spLocks noChangeArrowheads="1"/>
              </p:cNvSpPr>
              <p:nvPr/>
            </p:nvSpPr>
            <p:spPr bwMode="auto">
              <a:xfrm>
                <a:off x="238" y="450"/>
                <a:ext cx="181" cy="1"/>
              </a:xfrm>
              <a:prstGeom prst="rect">
                <a:avLst/>
              </a:prstGeom>
              <a:solidFill>
                <a:srgbClr val="FF7878"/>
              </a:solidFill>
              <a:ln w="9525">
                <a:noFill/>
                <a:miter lim="800000"/>
                <a:headEnd/>
                <a:tailEnd/>
              </a:ln>
            </p:spPr>
          </p:sp>
          <p:sp>
            <p:nvSpPr>
              <p:cNvPr id="713" name="Rectangle 712"/>
              <p:cNvSpPr>
                <a:spLocks noChangeArrowheads="1"/>
              </p:cNvSpPr>
              <p:nvPr/>
            </p:nvSpPr>
            <p:spPr bwMode="auto">
              <a:xfrm>
                <a:off x="238" y="451"/>
                <a:ext cx="181" cy="1"/>
              </a:xfrm>
              <a:prstGeom prst="rect">
                <a:avLst/>
              </a:prstGeom>
              <a:solidFill>
                <a:srgbClr val="FF7A7A"/>
              </a:solidFill>
              <a:ln w="9525">
                <a:noFill/>
                <a:miter lim="800000"/>
                <a:headEnd/>
                <a:tailEnd/>
              </a:ln>
            </p:spPr>
          </p:sp>
          <p:sp>
            <p:nvSpPr>
              <p:cNvPr id="714" name="Rectangle 713"/>
              <p:cNvSpPr>
                <a:spLocks noChangeArrowheads="1"/>
              </p:cNvSpPr>
              <p:nvPr/>
            </p:nvSpPr>
            <p:spPr bwMode="auto">
              <a:xfrm>
                <a:off x="238" y="451"/>
                <a:ext cx="181" cy="1"/>
              </a:xfrm>
              <a:prstGeom prst="rect">
                <a:avLst/>
              </a:prstGeom>
              <a:solidFill>
                <a:srgbClr val="FF7B7B"/>
              </a:solidFill>
              <a:ln w="9525">
                <a:noFill/>
                <a:miter lim="800000"/>
                <a:headEnd/>
                <a:tailEnd/>
              </a:ln>
            </p:spPr>
          </p:sp>
          <p:sp>
            <p:nvSpPr>
              <p:cNvPr id="715" name="Rectangle 714"/>
              <p:cNvSpPr>
                <a:spLocks noChangeArrowheads="1"/>
              </p:cNvSpPr>
              <p:nvPr/>
            </p:nvSpPr>
            <p:spPr bwMode="auto">
              <a:xfrm>
                <a:off x="238" y="452"/>
                <a:ext cx="181" cy="1"/>
              </a:xfrm>
              <a:prstGeom prst="rect">
                <a:avLst/>
              </a:prstGeom>
              <a:solidFill>
                <a:srgbClr val="FF7C7C"/>
              </a:solidFill>
              <a:ln w="9525">
                <a:noFill/>
                <a:miter lim="800000"/>
                <a:headEnd/>
                <a:tailEnd/>
              </a:ln>
            </p:spPr>
          </p:sp>
          <p:sp>
            <p:nvSpPr>
              <p:cNvPr id="716" name="Rectangle 715"/>
              <p:cNvSpPr>
                <a:spLocks noChangeArrowheads="1"/>
              </p:cNvSpPr>
              <p:nvPr/>
            </p:nvSpPr>
            <p:spPr bwMode="auto">
              <a:xfrm>
                <a:off x="238" y="431"/>
                <a:ext cx="181" cy="21"/>
              </a:xfrm>
              <a:prstGeom prst="rect">
                <a:avLst/>
              </a:prstGeom>
              <a:noFill/>
              <a:ln w="9525">
                <a:noFill/>
                <a:miter lim="800000"/>
                <a:headEnd/>
                <a:tailEnd/>
              </a:ln>
            </p:spPr>
          </p:sp>
          <p:sp>
            <p:nvSpPr>
              <p:cNvPr id="717" name="Rectangle 716"/>
              <p:cNvSpPr>
                <a:spLocks noChangeArrowheads="1"/>
              </p:cNvSpPr>
              <p:nvPr/>
            </p:nvSpPr>
            <p:spPr bwMode="auto">
              <a:xfrm>
                <a:off x="238" y="380"/>
                <a:ext cx="154" cy="1"/>
              </a:xfrm>
              <a:prstGeom prst="rect">
                <a:avLst/>
              </a:prstGeom>
              <a:solidFill>
                <a:srgbClr val="FF7C7C"/>
              </a:solidFill>
              <a:ln w="9525">
                <a:noFill/>
                <a:miter lim="800000"/>
                <a:headEnd/>
                <a:tailEnd/>
              </a:ln>
            </p:spPr>
          </p:sp>
          <p:sp>
            <p:nvSpPr>
              <p:cNvPr id="718" name="Rectangle 717"/>
              <p:cNvSpPr>
                <a:spLocks noChangeArrowheads="1"/>
              </p:cNvSpPr>
              <p:nvPr/>
            </p:nvSpPr>
            <p:spPr bwMode="auto">
              <a:xfrm>
                <a:off x="238" y="380"/>
                <a:ext cx="154" cy="1"/>
              </a:xfrm>
              <a:prstGeom prst="rect">
                <a:avLst/>
              </a:prstGeom>
              <a:solidFill>
                <a:srgbClr val="FF7B7B"/>
              </a:solidFill>
              <a:ln w="9525">
                <a:noFill/>
                <a:miter lim="800000"/>
                <a:headEnd/>
                <a:tailEnd/>
              </a:ln>
            </p:spPr>
          </p:sp>
          <p:sp>
            <p:nvSpPr>
              <p:cNvPr id="719" name="Rectangle 718"/>
              <p:cNvSpPr>
                <a:spLocks noChangeArrowheads="1"/>
              </p:cNvSpPr>
              <p:nvPr/>
            </p:nvSpPr>
            <p:spPr bwMode="auto">
              <a:xfrm>
                <a:off x="238" y="381"/>
                <a:ext cx="154" cy="1"/>
              </a:xfrm>
              <a:prstGeom prst="rect">
                <a:avLst/>
              </a:prstGeom>
              <a:solidFill>
                <a:srgbClr val="FF7A7A"/>
              </a:solidFill>
              <a:ln w="9525">
                <a:noFill/>
                <a:miter lim="800000"/>
                <a:headEnd/>
                <a:tailEnd/>
              </a:ln>
            </p:spPr>
          </p:sp>
          <p:sp>
            <p:nvSpPr>
              <p:cNvPr id="720" name="Rectangle 719"/>
              <p:cNvSpPr>
                <a:spLocks noChangeArrowheads="1"/>
              </p:cNvSpPr>
              <p:nvPr/>
            </p:nvSpPr>
            <p:spPr bwMode="auto">
              <a:xfrm>
                <a:off x="238" y="381"/>
                <a:ext cx="154" cy="1"/>
              </a:xfrm>
              <a:prstGeom prst="rect">
                <a:avLst/>
              </a:prstGeom>
              <a:solidFill>
                <a:srgbClr val="FF7878"/>
              </a:solidFill>
              <a:ln w="9525">
                <a:noFill/>
                <a:miter lim="800000"/>
                <a:headEnd/>
                <a:tailEnd/>
              </a:ln>
            </p:spPr>
          </p:sp>
          <p:sp>
            <p:nvSpPr>
              <p:cNvPr id="721" name="Rectangle 720"/>
              <p:cNvSpPr>
                <a:spLocks noChangeArrowheads="1"/>
              </p:cNvSpPr>
              <p:nvPr/>
            </p:nvSpPr>
            <p:spPr bwMode="auto">
              <a:xfrm>
                <a:off x="238" y="382"/>
                <a:ext cx="154" cy="1"/>
              </a:xfrm>
              <a:prstGeom prst="rect">
                <a:avLst/>
              </a:prstGeom>
              <a:solidFill>
                <a:srgbClr val="FF7676"/>
              </a:solidFill>
              <a:ln w="9525">
                <a:noFill/>
                <a:miter lim="800000"/>
                <a:headEnd/>
                <a:tailEnd/>
              </a:ln>
            </p:spPr>
          </p:sp>
          <p:sp>
            <p:nvSpPr>
              <p:cNvPr id="722" name="Rectangle 721"/>
              <p:cNvSpPr>
                <a:spLocks noChangeArrowheads="1"/>
              </p:cNvSpPr>
              <p:nvPr/>
            </p:nvSpPr>
            <p:spPr bwMode="auto">
              <a:xfrm>
                <a:off x="238" y="382"/>
                <a:ext cx="154" cy="1"/>
              </a:xfrm>
              <a:prstGeom prst="rect">
                <a:avLst/>
              </a:prstGeom>
              <a:solidFill>
                <a:srgbClr val="FF7373"/>
              </a:solidFill>
              <a:ln w="9525">
                <a:noFill/>
                <a:miter lim="800000"/>
                <a:headEnd/>
                <a:tailEnd/>
              </a:ln>
            </p:spPr>
          </p:sp>
          <p:sp>
            <p:nvSpPr>
              <p:cNvPr id="723" name="Rectangle 722"/>
              <p:cNvSpPr>
                <a:spLocks noChangeArrowheads="1"/>
              </p:cNvSpPr>
              <p:nvPr/>
            </p:nvSpPr>
            <p:spPr bwMode="auto">
              <a:xfrm>
                <a:off x="238" y="383"/>
                <a:ext cx="154" cy="1"/>
              </a:xfrm>
              <a:prstGeom prst="rect">
                <a:avLst/>
              </a:prstGeom>
              <a:solidFill>
                <a:srgbClr val="FF6F6F"/>
              </a:solidFill>
              <a:ln w="9525">
                <a:noFill/>
                <a:miter lim="800000"/>
                <a:headEnd/>
                <a:tailEnd/>
              </a:ln>
            </p:spPr>
          </p:sp>
          <p:sp>
            <p:nvSpPr>
              <p:cNvPr id="724" name="Rectangle 723"/>
              <p:cNvSpPr>
                <a:spLocks noChangeArrowheads="1"/>
              </p:cNvSpPr>
              <p:nvPr/>
            </p:nvSpPr>
            <p:spPr bwMode="auto">
              <a:xfrm>
                <a:off x="238" y="383"/>
                <a:ext cx="154" cy="1"/>
              </a:xfrm>
              <a:prstGeom prst="rect">
                <a:avLst/>
              </a:prstGeom>
              <a:solidFill>
                <a:srgbClr val="FF6B6B"/>
              </a:solidFill>
              <a:ln w="9525">
                <a:noFill/>
                <a:miter lim="800000"/>
                <a:headEnd/>
                <a:tailEnd/>
              </a:ln>
            </p:spPr>
          </p:sp>
          <p:sp>
            <p:nvSpPr>
              <p:cNvPr id="725" name="Rectangle 724"/>
              <p:cNvSpPr>
                <a:spLocks noChangeArrowheads="1"/>
              </p:cNvSpPr>
              <p:nvPr/>
            </p:nvSpPr>
            <p:spPr bwMode="auto">
              <a:xfrm>
                <a:off x="238" y="384"/>
                <a:ext cx="154" cy="1"/>
              </a:xfrm>
              <a:prstGeom prst="rect">
                <a:avLst/>
              </a:prstGeom>
              <a:solidFill>
                <a:srgbClr val="FF6565"/>
              </a:solidFill>
              <a:ln w="9525">
                <a:noFill/>
                <a:miter lim="800000"/>
                <a:headEnd/>
                <a:tailEnd/>
              </a:ln>
            </p:spPr>
          </p:sp>
          <p:sp>
            <p:nvSpPr>
              <p:cNvPr id="726" name="Rectangle 725"/>
              <p:cNvSpPr>
                <a:spLocks noChangeArrowheads="1"/>
              </p:cNvSpPr>
              <p:nvPr/>
            </p:nvSpPr>
            <p:spPr bwMode="auto">
              <a:xfrm>
                <a:off x="238" y="384"/>
                <a:ext cx="154" cy="1"/>
              </a:xfrm>
              <a:prstGeom prst="rect">
                <a:avLst/>
              </a:prstGeom>
              <a:solidFill>
                <a:srgbClr val="FF5F5F"/>
              </a:solidFill>
              <a:ln w="9525">
                <a:noFill/>
                <a:miter lim="800000"/>
                <a:headEnd/>
                <a:tailEnd/>
              </a:ln>
            </p:spPr>
          </p:sp>
          <p:sp>
            <p:nvSpPr>
              <p:cNvPr id="727" name="Rectangle 726"/>
              <p:cNvSpPr>
                <a:spLocks noChangeArrowheads="1"/>
              </p:cNvSpPr>
              <p:nvPr/>
            </p:nvSpPr>
            <p:spPr bwMode="auto">
              <a:xfrm>
                <a:off x="238" y="385"/>
                <a:ext cx="154" cy="1"/>
              </a:xfrm>
              <a:prstGeom prst="rect">
                <a:avLst/>
              </a:prstGeom>
              <a:solidFill>
                <a:srgbClr val="FF5959"/>
              </a:solidFill>
              <a:ln w="9525">
                <a:noFill/>
                <a:miter lim="800000"/>
                <a:headEnd/>
                <a:tailEnd/>
              </a:ln>
            </p:spPr>
          </p:sp>
          <p:sp>
            <p:nvSpPr>
              <p:cNvPr id="728" name="Rectangle 727"/>
              <p:cNvSpPr>
                <a:spLocks noChangeArrowheads="1"/>
              </p:cNvSpPr>
              <p:nvPr/>
            </p:nvSpPr>
            <p:spPr bwMode="auto">
              <a:xfrm>
                <a:off x="238" y="385"/>
                <a:ext cx="154" cy="1"/>
              </a:xfrm>
              <a:prstGeom prst="rect">
                <a:avLst/>
              </a:prstGeom>
              <a:solidFill>
                <a:srgbClr val="FF5252"/>
              </a:solidFill>
              <a:ln w="9525">
                <a:noFill/>
                <a:miter lim="800000"/>
                <a:headEnd/>
                <a:tailEnd/>
              </a:ln>
            </p:spPr>
          </p:sp>
          <p:sp>
            <p:nvSpPr>
              <p:cNvPr id="729" name="Rectangle 728"/>
              <p:cNvSpPr>
                <a:spLocks noChangeArrowheads="1"/>
              </p:cNvSpPr>
              <p:nvPr/>
            </p:nvSpPr>
            <p:spPr bwMode="auto">
              <a:xfrm>
                <a:off x="238" y="386"/>
                <a:ext cx="154" cy="1"/>
              </a:xfrm>
              <a:prstGeom prst="rect">
                <a:avLst/>
              </a:prstGeom>
              <a:solidFill>
                <a:srgbClr val="FF4A4A"/>
              </a:solidFill>
              <a:ln w="9525">
                <a:noFill/>
                <a:miter lim="800000"/>
                <a:headEnd/>
                <a:tailEnd/>
              </a:ln>
            </p:spPr>
          </p:sp>
          <p:sp>
            <p:nvSpPr>
              <p:cNvPr id="730" name="Rectangle 729"/>
              <p:cNvSpPr>
                <a:spLocks noChangeArrowheads="1"/>
              </p:cNvSpPr>
              <p:nvPr/>
            </p:nvSpPr>
            <p:spPr bwMode="auto">
              <a:xfrm>
                <a:off x="238" y="386"/>
                <a:ext cx="154" cy="1"/>
              </a:xfrm>
              <a:prstGeom prst="rect">
                <a:avLst/>
              </a:prstGeom>
              <a:solidFill>
                <a:srgbClr val="FF4242"/>
              </a:solidFill>
              <a:ln w="9525">
                <a:noFill/>
                <a:miter lim="800000"/>
                <a:headEnd/>
                <a:tailEnd/>
              </a:ln>
            </p:spPr>
          </p:sp>
          <p:sp>
            <p:nvSpPr>
              <p:cNvPr id="731" name="Rectangle 730"/>
              <p:cNvSpPr>
                <a:spLocks noChangeArrowheads="1"/>
              </p:cNvSpPr>
              <p:nvPr/>
            </p:nvSpPr>
            <p:spPr bwMode="auto">
              <a:xfrm>
                <a:off x="238" y="387"/>
                <a:ext cx="154" cy="1"/>
              </a:xfrm>
              <a:prstGeom prst="rect">
                <a:avLst/>
              </a:prstGeom>
              <a:solidFill>
                <a:srgbClr val="FF3A3A"/>
              </a:solidFill>
              <a:ln w="9525">
                <a:noFill/>
                <a:miter lim="800000"/>
                <a:headEnd/>
                <a:tailEnd/>
              </a:ln>
            </p:spPr>
          </p:sp>
          <p:sp>
            <p:nvSpPr>
              <p:cNvPr id="732" name="Rectangle 731"/>
              <p:cNvSpPr>
                <a:spLocks noChangeArrowheads="1"/>
              </p:cNvSpPr>
              <p:nvPr/>
            </p:nvSpPr>
            <p:spPr bwMode="auto">
              <a:xfrm>
                <a:off x="238" y="387"/>
                <a:ext cx="154" cy="1"/>
              </a:xfrm>
              <a:prstGeom prst="rect">
                <a:avLst/>
              </a:prstGeom>
              <a:solidFill>
                <a:srgbClr val="FF3232"/>
              </a:solidFill>
              <a:ln w="9525">
                <a:noFill/>
                <a:miter lim="800000"/>
                <a:headEnd/>
                <a:tailEnd/>
              </a:ln>
            </p:spPr>
          </p:sp>
          <p:sp>
            <p:nvSpPr>
              <p:cNvPr id="733" name="Rectangle 732"/>
              <p:cNvSpPr>
                <a:spLocks noChangeArrowheads="1"/>
              </p:cNvSpPr>
              <p:nvPr/>
            </p:nvSpPr>
            <p:spPr bwMode="auto">
              <a:xfrm>
                <a:off x="238" y="388"/>
                <a:ext cx="154" cy="1"/>
              </a:xfrm>
              <a:prstGeom prst="rect">
                <a:avLst/>
              </a:prstGeom>
              <a:solidFill>
                <a:srgbClr val="FF2A2A"/>
              </a:solidFill>
              <a:ln w="9525">
                <a:noFill/>
                <a:miter lim="800000"/>
                <a:headEnd/>
                <a:tailEnd/>
              </a:ln>
            </p:spPr>
          </p:sp>
          <p:sp>
            <p:nvSpPr>
              <p:cNvPr id="734" name="Rectangle 733"/>
              <p:cNvSpPr>
                <a:spLocks noChangeArrowheads="1"/>
              </p:cNvSpPr>
              <p:nvPr/>
            </p:nvSpPr>
            <p:spPr bwMode="auto">
              <a:xfrm>
                <a:off x="238" y="388"/>
                <a:ext cx="154" cy="1"/>
              </a:xfrm>
              <a:prstGeom prst="rect">
                <a:avLst/>
              </a:prstGeom>
              <a:solidFill>
                <a:srgbClr val="FF2222"/>
              </a:solidFill>
              <a:ln w="9525">
                <a:noFill/>
                <a:miter lim="800000"/>
                <a:headEnd/>
                <a:tailEnd/>
              </a:ln>
            </p:spPr>
          </p:sp>
          <p:sp>
            <p:nvSpPr>
              <p:cNvPr id="735" name="Rectangle 734"/>
              <p:cNvSpPr>
                <a:spLocks noChangeArrowheads="1"/>
              </p:cNvSpPr>
              <p:nvPr/>
            </p:nvSpPr>
            <p:spPr bwMode="auto">
              <a:xfrm>
                <a:off x="238" y="389"/>
                <a:ext cx="154" cy="1"/>
              </a:xfrm>
              <a:prstGeom prst="rect">
                <a:avLst/>
              </a:prstGeom>
              <a:solidFill>
                <a:srgbClr val="FF1818"/>
              </a:solidFill>
              <a:ln w="9525">
                <a:noFill/>
                <a:miter lim="800000"/>
                <a:headEnd/>
                <a:tailEnd/>
              </a:ln>
            </p:spPr>
          </p:sp>
          <p:sp>
            <p:nvSpPr>
              <p:cNvPr id="736" name="Rectangle 735"/>
              <p:cNvSpPr>
                <a:spLocks noChangeArrowheads="1"/>
              </p:cNvSpPr>
              <p:nvPr/>
            </p:nvSpPr>
            <p:spPr bwMode="auto">
              <a:xfrm>
                <a:off x="238" y="389"/>
                <a:ext cx="98" cy="5"/>
              </a:xfrm>
              <a:prstGeom prst="rect">
                <a:avLst/>
              </a:prstGeom>
              <a:solidFill>
                <a:srgbClr val="FF0C0C"/>
              </a:solidFill>
              <a:ln w="9525">
                <a:noFill/>
                <a:miter lim="800000"/>
                <a:headEnd/>
                <a:tailEnd/>
              </a:ln>
            </p:spPr>
          </p:sp>
          <p:sp>
            <p:nvSpPr>
              <p:cNvPr id="737" name="Rectangle 736"/>
              <p:cNvSpPr>
                <a:spLocks noChangeArrowheads="1"/>
              </p:cNvSpPr>
              <p:nvPr/>
            </p:nvSpPr>
            <p:spPr bwMode="auto">
              <a:xfrm>
                <a:off x="238" y="390"/>
                <a:ext cx="154" cy="1"/>
              </a:xfrm>
              <a:prstGeom prst="rect">
                <a:avLst/>
              </a:prstGeom>
              <a:solidFill>
                <a:srgbClr val="FF0000"/>
              </a:solidFill>
              <a:ln w="9525">
                <a:noFill/>
                <a:miter lim="800000"/>
                <a:headEnd/>
                <a:tailEnd/>
              </a:ln>
            </p:spPr>
          </p:sp>
          <p:sp>
            <p:nvSpPr>
              <p:cNvPr id="738" name="Rectangle 737"/>
              <p:cNvSpPr>
                <a:spLocks noChangeArrowheads="1"/>
              </p:cNvSpPr>
              <p:nvPr/>
            </p:nvSpPr>
            <p:spPr bwMode="auto">
              <a:xfrm>
                <a:off x="238" y="390"/>
                <a:ext cx="154" cy="1"/>
              </a:xfrm>
              <a:prstGeom prst="rect">
                <a:avLst/>
              </a:prstGeom>
              <a:solidFill>
                <a:srgbClr val="FF0C0C"/>
              </a:solidFill>
              <a:ln w="9525">
                <a:noFill/>
                <a:miter lim="800000"/>
                <a:headEnd/>
                <a:tailEnd/>
              </a:ln>
            </p:spPr>
          </p:sp>
          <p:sp>
            <p:nvSpPr>
              <p:cNvPr id="739" name="Rectangle 738"/>
              <p:cNvSpPr>
                <a:spLocks noChangeArrowheads="1"/>
              </p:cNvSpPr>
              <p:nvPr/>
            </p:nvSpPr>
            <p:spPr bwMode="auto">
              <a:xfrm>
                <a:off x="238" y="391"/>
                <a:ext cx="154" cy="1"/>
              </a:xfrm>
              <a:prstGeom prst="rect">
                <a:avLst/>
              </a:prstGeom>
              <a:solidFill>
                <a:srgbClr val="FF1818"/>
              </a:solidFill>
              <a:ln w="9525">
                <a:noFill/>
                <a:miter lim="800000"/>
                <a:headEnd/>
                <a:tailEnd/>
              </a:ln>
            </p:spPr>
          </p:sp>
          <p:sp>
            <p:nvSpPr>
              <p:cNvPr id="740" name="Rectangle 739"/>
              <p:cNvSpPr>
                <a:spLocks noChangeArrowheads="1"/>
              </p:cNvSpPr>
              <p:nvPr/>
            </p:nvSpPr>
            <p:spPr bwMode="auto">
              <a:xfrm>
                <a:off x="238" y="391"/>
                <a:ext cx="154" cy="1"/>
              </a:xfrm>
              <a:prstGeom prst="rect">
                <a:avLst/>
              </a:prstGeom>
              <a:solidFill>
                <a:srgbClr val="FF2222"/>
              </a:solidFill>
              <a:ln w="9525">
                <a:noFill/>
                <a:miter lim="800000"/>
                <a:headEnd/>
                <a:tailEnd/>
              </a:ln>
            </p:spPr>
          </p:sp>
          <p:sp>
            <p:nvSpPr>
              <p:cNvPr id="741" name="Rectangle 740"/>
              <p:cNvSpPr>
                <a:spLocks noChangeArrowheads="1"/>
              </p:cNvSpPr>
              <p:nvPr/>
            </p:nvSpPr>
            <p:spPr bwMode="auto">
              <a:xfrm>
                <a:off x="238" y="392"/>
                <a:ext cx="154" cy="1"/>
              </a:xfrm>
              <a:prstGeom prst="rect">
                <a:avLst/>
              </a:prstGeom>
              <a:solidFill>
                <a:srgbClr val="FF2A2A"/>
              </a:solidFill>
              <a:ln w="9525">
                <a:noFill/>
                <a:miter lim="800000"/>
                <a:headEnd/>
                <a:tailEnd/>
              </a:ln>
            </p:spPr>
          </p:sp>
          <p:sp>
            <p:nvSpPr>
              <p:cNvPr id="742" name="Rectangle 741"/>
              <p:cNvSpPr>
                <a:spLocks noChangeArrowheads="1"/>
              </p:cNvSpPr>
              <p:nvPr/>
            </p:nvSpPr>
            <p:spPr bwMode="auto">
              <a:xfrm>
                <a:off x="238" y="392"/>
                <a:ext cx="154" cy="1"/>
              </a:xfrm>
              <a:prstGeom prst="rect">
                <a:avLst/>
              </a:prstGeom>
              <a:solidFill>
                <a:srgbClr val="FF3232"/>
              </a:solidFill>
              <a:ln w="9525">
                <a:noFill/>
                <a:miter lim="800000"/>
                <a:headEnd/>
                <a:tailEnd/>
              </a:ln>
            </p:spPr>
          </p:sp>
          <p:sp>
            <p:nvSpPr>
              <p:cNvPr id="743" name="Rectangle 742"/>
              <p:cNvSpPr>
                <a:spLocks noChangeArrowheads="1"/>
              </p:cNvSpPr>
              <p:nvPr/>
            </p:nvSpPr>
            <p:spPr bwMode="auto">
              <a:xfrm>
                <a:off x="238" y="393"/>
                <a:ext cx="154" cy="1"/>
              </a:xfrm>
              <a:prstGeom prst="rect">
                <a:avLst/>
              </a:prstGeom>
              <a:solidFill>
                <a:srgbClr val="FF3A3A"/>
              </a:solidFill>
              <a:ln w="9525">
                <a:noFill/>
                <a:miter lim="800000"/>
                <a:headEnd/>
                <a:tailEnd/>
              </a:ln>
            </p:spPr>
          </p:sp>
          <p:sp>
            <p:nvSpPr>
              <p:cNvPr id="744" name="Rectangle 743"/>
              <p:cNvSpPr>
                <a:spLocks noChangeArrowheads="1"/>
              </p:cNvSpPr>
              <p:nvPr/>
            </p:nvSpPr>
            <p:spPr bwMode="auto">
              <a:xfrm>
                <a:off x="238" y="393"/>
                <a:ext cx="154" cy="1"/>
              </a:xfrm>
              <a:prstGeom prst="rect">
                <a:avLst/>
              </a:prstGeom>
              <a:solidFill>
                <a:srgbClr val="FF4242"/>
              </a:solidFill>
              <a:ln w="9525">
                <a:noFill/>
                <a:miter lim="800000"/>
                <a:headEnd/>
                <a:tailEnd/>
              </a:ln>
            </p:spPr>
          </p:sp>
          <p:sp>
            <p:nvSpPr>
              <p:cNvPr id="745" name="Rectangle 744"/>
              <p:cNvSpPr>
                <a:spLocks noChangeArrowheads="1"/>
              </p:cNvSpPr>
              <p:nvPr/>
            </p:nvSpPr>
            <p:spPr bwMode="auto">
              <a:xfrm>
                <a:off x="238" y="394"/>
                <a:ext cx="154" cy="1"/>
              </a:xfrm>
              <a:prstGeom prst="rect">
                <a:avLst/>
              </a:prstGeom>
              <a:solidFill>
                <a:srgbClr val="FF4A4A"/>
              </a:solidFill>
              <a:ln w="9525">
                <a:noFill/>
                <a:miter lim="800000"/>
                <a:headEnd/>
                <a:tailEnd/>
              </a:ln>
            </p:spPr>
          </p:sp>
          <p:sp>
            <p:nvSpPr>
              <p:cNvPr id="746" name="Rectangle 745"/>
              <p:cNvSpPr>
                <a:spLocks noChangeArrowheads="1"/>
              </p:cNvSpPr>
              <p:nvPr/>
            </p:nvSpPr>
            <p:spPr bwMode="auto">
              <a:xfrm>
                <a:off x="238" y="394"/>
                <a:ext cx="154" cy="1"/>
              </a:xfrm>
              <a:prstGeom prst="rect">
                <a:avLst/>
              </a:prstGeom>
              <a:solidFill>
                <a:srgbClr val="FF5252"/>
              </a:solidFill>
              <a:ln w="9525">
                <a:noFill/>
                <a:miter lim="800000"/>
                <a:headEnd/>
                <a:tailEnd/>
              </a:ln>
            </p:spPr>
          </p:sp>
          <p:sp>
            <p:nvSpPr>
              <p:cNvPr id="747" name="Rectangle 746"/>
              <p:cNvSpPr>
                <a:spLocks noChangeArrowheads="1"/>
              </p:cNvSpPr>
              <p:nvPr/>
            </p:nvSpPr>
            <p:spPr bwMode="auto">
              <a:xfrm>
                <a:off x="238" y="395"/>
                <a:ext cx="154" cy="1"/>
              </a:xfrm>
              <a:prstGeom prst="rect">
                <a:avLst/>
              </a:prstGeom>
              <a:solidFill>
                <a:srgbClr val="FF5959"/>
              </a:solidFill>
              <a:ln w="9525">
                <a:noFill/>
                <a:miter lim="800000"/>
                <a:headEnd/>
                <a:tailEnd/>
              </a:ln>
            </p:spPr>
          </p:sp>
          <p:sp>
            <p:nvSpPr>
              <p:cNvPr id="748" name="Rectangle 747"/>
              <p:cNvSpPr>
                <a:spLocks noChangeArrowheads="1"/>
              </p:cNvSpPr>
              <p:nvPr/>
            </p:nvSpPr>
            <p:spPr bwMode="auto">
              <a:xfrm>
                <a:off x="238" y="395"/>
                <a:ext cx="154" cy="1"/>
              </a:xfrm>
              <a:prstGeom prst="rect">
                <a:avLst/>
              </a:prstGeom>
              <a:solidFill>
                <a:srgbClr val="FF5F5F"/>
              </a:solidFill>
              <a:ln w="9525">
                <a:noFill/>
                <a:miter lim="800000"/>
                <a:headEnd/>
                <a:tailEnd/>
              </a:ln>
            </p:spPr>
          </p:sp>
          <p:sp>
            <p:nvSpPr>
              <p:cNvPr id="749" name="Rectangle 748"/>
              <p:cNvSpPr>
                <a:spLocks noChangeArrowheads="1"/>
              </p:cNvSpPr>
              <p:nvPr/>
            </p:nvSpPr>
            <p:spPr bwMode="auto">
              <a:xfrm>
                <a:off x="238" y="396"/>
                <a:ext cx="154" cy="1"/>
              </a:xfrm>
              <a:prstGeom prst="rect">
                <a:avLst/>
              </a:prstGeom>
              <a:solidFill>
                <a:srgbClr val="FF6565"/>
              </a:solidFill>
              <a:ln w="9525">
                <a:noFill/>
                <a:miter lim="800000"/>
                <a:headEnd/>
                <a:tailEnd/>
              </a:ln>
            </p:spPr>
          </p:sp>
          <p:sp>
            <p:nvSpPr>
              <p:cNvPr id="750" name="Rectangle 749"/>
              <p:cNvSpPr>
                <a:spLocks noChangeArrowheads="1"/>
              </p:cNvSpPr>
              <p:nvPr/>
            </p:nvSpPr>
            <p:spPr bwMode="auto">
              <a:xfrm>
                <a:off x="238" y="396"/>
                <a:ext cx="154" cy="1"/>
              </a:xfrm>
              <a:prstGeom prst="rect">
                <a:avLst/>
              </a:prstGeom>
              <a:solidFill>
                <a:srgbClr val="FF6B6B"/>
              </a:solidFill>
              <a:ln w="9525">
                <a:noFill/>
                <a:miter lim="800000"/>
                <a:headEnd/>
                <a:tailEnd/>
              </a:ln>
            </p:spPr>
          </p:sp>
          <p:sp>
            <p:nvSpPr>
              <p:cNvPr id="751" name="Rectangle 750"/>
              <p:cNvSpPr>
                <a:spLocks noChangeArrowheads="1"/>
              </p:cNvSpPr>
              <p:nvPr/>
            </p:nvSpPr>
            <p:spPr bwMode="auto">
              <a:xfrm>
                <a:off x="238" y="397"/>
                <a:ext cx="154" cy="1"/>
              </a:xfrm>
              <a:prstGeom prst="rect">
                <a:avLst/>
              </a:prstGeom>
              <a:solidFill>
                <a:srgbClr val="FF6F6F"/>
              </a:solidFill>
              <a:ln w="9525">
                <a:noFill/>
                <a:miter lim="800000"/>
                <a:headEnd/>
                <a:tailEnd/>
              </a:ln>
            </p:spPr>
          </p:sp>
          <p:sp>
            <p:nvSpPr>
              <p:cNvPr id="752" name="Rectangle 751"/>
              <p:cNvSpPr>
                <a:spLocks noChangeArrowheads="1"/>
              </p:cNvSpPr>
              <p:nvPr/>
            </p:nvSpPr>
            <p:spPr bwMode="auto">
              <a:xfrm>
                <a:off x="238" y="398"/>
                <a:ext cx="154" cy="1"/>
              </a:xfrm>
              <a:prstGeom prst="rect">
                <a:avLst/>
              </a:prstGeom>
              <a:solidFill>
                <a:srgbClr val="FF7373"/>
              </a:solidFill>
              <a:ln w="9525">
                <a:noFill/>
                <a:miter lim="800000"/>
                <a:headEnd/>
                <a:tailEnd/>
              </a:ln>
            </p:spPr>
          </p:sp>
          <p:sp>
            <p:nvSpPr>
              <p:cNvPr id="753" name="Rectangle 752"/>
              <p:cNvSpPr>
                <a:spLocks noChangeArrowheads="1"/>
              </p:cNvSpPr>
              <p:nvPr/>
            </p:nvSpPr>
            <p:spPr bwMode="auto">
              <a:xfrm>
                <a:off x="238" y="398"/>
                <a:ext cx="154" cy="1"/>
              </a:xfrm>
              <a:prstGeom prst="rect">
                <a:avLst/>
              </a:prstGeom>
              <a:solidFill>
                <a:srgbClr val="FF7676"/>
              </a:solidFill>
              <a:ln w="9525">
                <a:noFill/>
                <a:miter lim="800000"/>
                <a:headEnd/>
                <a:tailEnd/>
              </a:ln>
            </p:spPr>
          </p:sp>
          <p:sp>
            <p:nvSpPr>
              <p:cNvPr id="754" name="Rectangle 753"/>
              <p:cNvSpPr>
                <a:spLocks noChangeArrowheads="1"/>
              </p:cNvSpPr>
              <p:nvPr/>
            </p:nvSpPr>
            <p:spPr bwMode="auto">
              <a:xfrm>
                <a:off x="238" y="399"/>
                <a:ext cx="154" cy="1"/>
              </a:xfrm>
              <a:prstGeom prst="rect">
                <a:avLst/>
              </a:prstGeom>
              <a:solidFill>
                <a:srgbClr val="FF7878"/>
              </a:solidFill>
              <a:ln w="9525">
                <a:noFill/>
                <a:miter lim="800000"/>
                <a:headEnd/>
                <a:tailEnd/>
              </a:ln>
            </p:spPr>
          </p:sp>
          <p:sp>
            <p:nvSpPr>
              <p:cNvPr id="755" name="Rectangle 754"/>
              <p:cNvSpPr>
                <a:spLocks noChangeArrowheads="1"/>
              </p:cNvSpPr>
              <p:nvPr/>
            </p:nvSpPr>
            <p:spPr bwMode="auto">
              <a:xfrm>
                <a:off x="238" y="399"/>
                <a:ext cx="154" cy="1"/>
              </a:xfrm>
              <a:prstGeom prst="rect">
                <a:avLst/>
              </a:prstGeom>
              <a:solidFill>
                <a:srgbClr val="FF7A7A"/>
              </a:solidFill>
              <a:ln w="9525">
                <a:noFill/>
                <a:miter lim="800000"/>
                <a:headEnd/>
                <a:tailEnd/>
              </a:ln>
            </p:spPr>
          </p:sp>
          <p:sp>
            <p:nvSpPr>
              <p:cNvPr id="756" name="Rectangle 755"/>
              <p:cNvSpPr>
                <a:spLocks noChangeArrowheads="1"/>
              </p:cNvSpPr>
              <p:nvPr/>
            </p:nvSpPr>
            <p:spPr bwMode="auto">
              <a:xfrm>
                <a:off x="238" y="400"/>
                <a:ext cx="154" cy="1"/>
              </a:xfrm>
              <a:prstGeom prst="rect">
                <a:avLst/>
              </a:prstGeom>
              <a:solidFill>
                <a:srgbClr val="FF7B7B"/>
              </a:solidFill>
              <a:ln w="9525">
                <a:noFill/>
                <a:miter lim="800000"/>
                <a:headEnd/>
                <a:tailEnd/>
              </a:ln>
            </p:spPr>
          </p:sp>
          <p:sp>
            <p:nvSpPr>
              <p:cNvPr id="757" name="Rectangle 756"/>
              <p:cNvSpPr>
                <a:spLocks noChangeArrowheads="1"/>
              </p:cNvSpPr>
              <p:nvPr/>
            </p:nvSpPr>
            <p:spPr bwMode="auto">
              <a:xfrm>
                <a:off x="238" y="400"/>
                <a:ext cx="154" cy="1"/>
              </a:xfrm>
              <a:prstGeom prst="rect">
                <a:avLst/>
              </a:prstGeom>
              <a:solidFill>
                <a:srgbClr val="FF7C7C"/>
              </a:solidFill>
              <a:ln w="9525">
                <a:noFill/>
                <a:miter lim="800000"/>
                <a:headEnd/>
                <a:tailEnd/>
              </a:ln>
            </p:spPr>
          </p:sp>
          <p:sp>
            <p:nvSpPr>
              <p:cNvPr id="758" name="Rectangle 757"/>
              <p:cNvSpPr>
                <a:spLocks noChangeArrowheads="1"/>
              </p:cNvSpPr>
              <p:nvPr/>
            </p:nvSpPr>
            <p:spPr bwMode="auto">
              <a:xfrm>
                <a:off x="238" y="380"/>
                <a:ext cx="117" cy="21"/>
              </a:xfrm>
              <a:prstGeom prst="rect">
                <a:avLst/>
              </a:prstGeom>
              <a:noFill/>
              <a:ln w="9525">
                <a:noFill/>
                <a:miter lim="800000"/>
                <a:headEnd/>
                <a:tailEnd/>
              </a:ln>
            </p:spPr>
          </p:sp>
          <p:sp>
            <p:nvSpPr>
              <p:cNvPr id="759" name="Rectangle 758"/>
              <p:cNvSpPr>
                <a:spLocks noChangeArrowheads="1"/>
              </p:cNvSpPr>
              <p:nvPr/>
            </p:nvSpPr>
            <p:spPr bwMode="auto">
              <a:xfrm>
                <a:off x="238" y="328"/>
                <a:ext cx="61" cy="1"/>
              </a:xfrm>
              <a:prstGeom prst="rect">
                <a:avLst/>
              </a:prstGeom>
              <a:solidFill>
                <a:srgbClr val="FF7C7C"/>
              </a:solidFill>
              <a:ln w="9525">
                <a:noFill/>
                <a:miter lim="800000"/>
                <a:headEnd/>
                <a:tailEnd/>
              </a:ln>
            </p:spPr>
          </p:sp>
          <p:sp>
            <p:nvSpPr>
              <p:cNvPr id="760" name="Rectangle 759"/>
              <p:cNvSpPr>
                <a:spLocks noChangeArrowheads="1"/>
              </p:cNvSpPr>
              <p:nvPr/>
            </p:nvSpPr>
            <p:spPr bwMode="auto">
              <a:xfrm>
                <a:off x="238" y="329"/>
                <a:ext cx="61" cy="1"/>
              </a:xfrm>
              <a:prstGeom prst="rect">
                <a:avLst/>
              </a:prstGeom>
              <a:solidFill>
                <a:srgbClr val="FF7B7B"/>
              </a:solidFill>
              <a:ln w="9525">
                <a:noFill/>
                <a:miter lim="800000"/>
                <a:headEnd/>
                <a:tailEnd/>
              </a:ln>
            </p:spPr>
          </p:sp>
          <p:sp>
            <p:nvSpPr>
              <p:cNvPr id="761" name="Rectangle 760"/>
              <p:cNvSpPr>
                <a:spLocks noChangeArrowheads="1"/>
              </p:cNvSpPr>
              <p:nvPr/>
            </p:nvSpPr>
            <p:spPr bwMode="auto">
              <a:xfrm>
                <a:off x="238" y="329"/>
                <a:ext cx="61" cy="1"/>
              </a:xfrm>
              <a:prstGeom prst="rect">
                <a:avLst/>
              </a:prstGeom>
              <a:solidFill>
                <a:srgbClr val="FF7A7A"/>
              </a:solidFill>
              <a:ln w="9525">
                <a:noFill/>
                <a:miter lim="800000"/>
                <a:headEnd/>
                <a:tailEnd/>
              </a:ln>
            </p:spPr>
          </p:sp>
          <p:sp>
            <p:nvSpPr>
              <p:cNvPr id="762" name="Rectangle 761"/>
              <p:cNvSpPr>
                <a:spLocks noChangeArrowheads="1"/>
              </p:cNvSpPr>
              <p:nvPr/>
            </p:nvSpPr>
            <p:spPr bwMode="auto">
              <a:xfrm>
                <a:off x="238" y="330"/>
                <a:ext cx="61" cy="1"/>
              </a:xfrm>
              <a:prstGeom prst="rect">
                <a:avLst/>
              </a:prstGeom>
              <a:solidFill>
                <a:srgbClr val="FF7878"/>
              </a:solidFill>
              <a:ln w="9525">
                <a:noFill/>
                <a:miter lim="800000"/>
                <a:headEnd/>
                <a:tailEnd/>
              </a:ln>
            </p:spPr>
          </p:sp>
          <p:sp>
            <p:nvSpPr>
              <p:cNvPr id="763" name="Rectangle 762"/>
              <p:cNvSpPr>
                <a:spLocks noChangeArrowheads="1"/>
              </p:cNvSpPr>
              <p:nvPr/>
            </p:nvSpPr>
            <p:spPr bwMode="auto">
              <a:xfrm>
                <a:off x="238" y="330"/>
                <a:ext cx="61" cy="1"/>
              </a:xfrm>
              <a:prstGeom prst="rect">
                <a:avLst/>
              </a:prstGeom>
              <a:solidFill>
                <a:srgbClr val="FF7676"/>
              </a:solidFill>
              <a:ln w="9525">
                <a:noFill/>
                <a:miter lim="800000"/>
                <a:headEnd/>
                <a:tailEnd/>
              </a:ln>
            </p:spPr>
          </p:sp>
          <p:sp>
            <p:nvSpPr>
              <p:cNvPr id="764" name="Rectangle 763"/>
              <p:cNvSpPr>
                <a:spLocks noChangeArrowheads="1"/>
              </p:cNvSpPr>
              <p:nvPr/>
            </p:nvSpPr>
            <p:spPr bwMode="auto">
              <a:xfrm>
                <a:off x="238" y="331"/>
                <a:ext cx="61" cy="1"/>
              </a:xfrm>
              <a:prstGeom prst="rect">
                <a:avLst/>
              </a:prstGeom>
              <a:solidFill>
                <a:srgbClr val="FF7373"/>
              </a:solidFill>
              <a:ln w="9525">
                <a:noFill/>
                <a:miter lim="800000"/>
                <a:headEnd/>
                <a:tailEnd/>
              </a:ln>
            </p:spPr>
          </p:sp>
          <p:sp>
            <p:nvSpPr>
              <p:cNvPr id="765" name="Rectangle 764"/>
              <p:cNvSpPr>
                <a:spLocks noChangeArrowheads="1"/>
              </p:cNvSpPr>
              <p:nvPr/>
            </p:nvSpPr>
            <p:spPr bwMode="auto">
              <a:xfrm>
                <a:off x="238" y="331"/>
                <a:ext cx="61" cy="1"/>
              </a:xfrm>
              <a:prstGeom prst="rect">
                <a:avLst/>
              </a:prstGeom>
              <a:solidFill>
                <a:srgbClr val="FF6F6F"/>
              </a:solidFill>
              <a:ln w="9525">
                <a:noFill/>
                <a:miter lim="800000"/>
                <a:headEnd/>
                <a:tailEnd/>
              </a:ln>
            </p:spPr>
          </p:sp>
          <p:sp>
            <p:nvSpPr>
              <p:cNvPr id="766" name="Rectangle 765"/>
              <p:cNvSpPr>
                <a:spLocks noChangeArrowheads="1"/>
              </p:cNvSpPr>
              <p:nvPr/>
            </p:nvSpPr>
            <p:spPr bwMode="auto">
              <a:xfrm>
                <a:off x="238" y="332"/>
                <a:ext cx="61" cy="1"/>
              </a:xfrm>
              <a:prstGeom prst="rect">
                <a:avLst/>
              </a:prstGeom>
              <a:solidFill>
                <a:srgbClr val="FF6B6B"/>
              </a:solidFill>
              <a:ln w="9525">
                <a:noFill/>
                <a:miter lim="800000"/>
                <a:headEnd/>
                <a:tailEnd/>
              </a:ln>
            </p:spPr>
          </p:sp>
          <p:sp>
            <p:nvSpPr>
              <p:cNvPr id="767" name="Rectangle 766"/>
              <p:cNvSpPr>
                <a:spLocks noChangeArrowheads="1"/>
              </p:cNvSpPr>
              <p:nvPr/>
            </p:nvSpPr>
            <p:spPr bwMode="auto">
              <a:xfrm>
                <a:off x="238" y="332"/>
                <a:ext cx="61" cy="1"/>
              </a:xfrm>
              <a:prstGeom prst="rect">
                <a:avLst/>
              </a:prstGeom>
              <a:solidFill>
                <a:srgbClr val="FF6565"/>
              </a:solidFill>
              <a:ln w="9525">
                <a:noFill/>
                <a:miter lim="800000"/>
                <a:headEnd/>
                <a:tailEnd/>
              </a:ln>
            </p:spPr>
          </p:sp>
          <p:sp>
            <p:nvSpPr>
              <p:cNvPr id="768" name="Rectangle 767"/>
              <p:cNvSpPr>
                <a:spLocks noChangeArrowheads="1"/>
              </p:cNvSpPr>
              <p:nvPr/>
            </p:nvSpPr>
            <p:spPr bwMode="auto">
              <a:xfrm>
                <a:off x="238" y="333"/>
                <a:ext cx="61" cy="1"/>
              </a:xfrm>
              <a:prstGeom prst="rect">
                <a:avLst/>
              </a:prstGeom>
              <a:solidFill>
                <a:srgbClr val="FF5F5F"/>
              </a:solidFill>
              <a:ln w="9525">
                <a:noFill/>
                <a:miter lim="800000"/>
                <a:headEnd/>
                <a:tailEnd/>
              </a:ln>
            </p:spPr>
          </p:sp>
          <p:sp>
            <p:nvSpPr>
              <p:cNvPr id="769" name="Rectangle 768"/>
              <p:cNvSpPr>
                <a:spLocks noChangeArrowheads="1"/>
              </p:cNvSpPr>
              <p:nvPr/>
            </p:nvSpPr>
            <p:spPr bwMode="auto">
              <a:xfrm>
                <a:off x="238" y="333"/>
                <a:ext cx="61" cy="1"/>
              </a:xfrm>
              <a:prstGeom prst="rect">
                <a:avLst/>
              </a:prstGeom>
              <a:solidFill>
                <a:srgbClr val="FF5959"/>
              </a:solidFill>
              <a:ln w="9525">
                <a:noFill/>
                <a:miter lim="800000"/>
                <a:headEnd/>
                <a:tailEnd/>
              </a:ln>
            </p:spPr>
          </p:sp>
          <p:sp>
            <p:nvSpPr>
              <p:cNvPr id="770" name="Rectangle 769"/>
              <p:cNvSpPr>
                <a:spLocks noChangeArrowheads="1"/>
              </p:cNvSpPr>
              <p:nvPr/>
            </p:nvSpPr>
            <p:spPr bwMode="auto">
              <a:xfrm>
                <a:off x="238" y="334"/>
                <a:ext cx="61" cy="1"/>
              </a:xfrm>
              <a:prstGeom prst="rect">
                <a:avLst/>
              </a:prstGeom>
              <a:solidFill>
                <a:srgbClr val="FF5252"/>
              </a:solidFill>
              <a:ln w="9525">
                <a:noFill/>
                <a:miter lim="800000"/>
                <a:headEnd/>
                <a:tailEnd/>
              </a:ln>
            </p:spPr>
          </p:sp>
          <p:sp>
            <p:nvSpPr>
              <p:cNvPr id="771" name="Rectangle 770"/>
              <p:cNvSpPr>
                <a:spLocks noChangeArrowheads="1"/>
              </p:cNvSpPr>
              <p:nvPr/>
            </p:nvSpPr>
            <p:spPr bwMode="auto">
              <a:xfrm>
                <a:off x="238" y="334"/>
                <a:ext cx="61" cy="1"/>
              </a:xfrm>
              <a:prstGeom prst="rect">
                <a:avLst/>
              </a:prstGeom>
              <a:solidFill>
                <a:srgbClr val="FF4A4A"/>
              </a:solidFill>
              <a:ln w="9525">
                <a:noFill/>
                <a:miter lim="800000"/>
                <a:headEnd/>
                <a:tailEnd/>
              </a:ln>
            </p:spPr>
          </p:sp>
          <p:sp>
            <p:nvSpPr>
              <p:cNvPr id="772" name="Rectangle 771"/>
              <p:cNvSpPr>
                <a:spLocks noChangeArrowheads="1"/>
              </p:cNvSpPr>
              <p:nvPr/>
            </p:nvSpPr>
            <p:spPr bwMode="auto">
              <a:xfrm>
                <a:off x="238" y="335"/>
                <a:ext cx="61" cy="1"/>
              </a:xfrm>
              <a:prstGeom prst="rect">
                <a:avLst/>
              </a:prstGeom>
              <a:solidFill>
                <a:srgbClr val="FF4242"/>
              </a:solidFill>
              <a:ln w="9525">
                <a:noFill/>
                <a:miter lim="800000"/>
                <a:headEnd/>
                <a:tailEnd/>
              </a:ln>
            </p:spPr>
          </p:sp>
          <p:sp>
            <p:nvSpPr>
              <p:cNvPr id="773" name="Rectangle 772"/>
              <p:cNvSpPr>
                <a:spLocks noChangeArrowheads="1"/>
              </p:cNvSpPr>
              <p:nvPr/>
            </p:nvSpPr>
            <p:spPr bwMode="auto">
              <a:xfrm>
                <a:off x="238" y="335"/>
                <a:ext cx="61" cy="1"/>
              </a:xfrm>
              <a:prstGeom prst="rect">
                <a:avLst/>
              </a:prstGeom>
              <a:solidFill>
                <a:srgbClr val="FF3A3A"/>
              </a:solidFill>
              <a:ln w="9525">
                <a:noFill/>
                <a:miter lim="800000"/>
                <a:headEnd/>
                <a:tailEnd/>
              </a:ln>
            </p:spPr>
          </p:sp>
          <p:sp>
            <p:nvSpPr>
              <p:cNvPr id="774" name="Rectangle 773"/>
              <p:cNvSpPr>
                <a:spLocks noChangeArrowheads="1"/>
              </p:cNvSpPr>
              <p:nvPr/>
            </p:nvSpPr>
            <p:spPr bwMode="auto">
              <a:xfrm>
                <a:off x="238" y="336"/>
                <a:ext cx="61" cy="1"/>
              </a:xfrm>
              <a:prstGeom prst="rect">
                <a:avLst/>
              </a:prstGeom>
              <a:solidFill>
                <a:srgbClr val="FF3232"/>
              </a:solidFill>
              <a:ln w="9525">
                <a:noFill/>
                <a:miter lim="800000"/>
                <a:headEnd/>
                <a:tailEnd/>
              </a:ln>
            </p:spPr>
          </p:sp>
          <p:sp>
            <p:nvSpPr>
              <p:cNvPr id="775" name="Rectangle 774"/>
              <p:cNvSpPr>
                <a:spLocks noChangeArrowheads="1"/>
              </p:cNvSpPr>
              <p:nvPr/>
            </p:nvSpPr>
            <p:spPr bwMode="auto">
              <a:xfrm>
                <a:off x="238" y="336"/>
                <a:ext cx="61" cy="1"/>
              </a:xfrm>
              <a:prstGeom prst="rect">
                <a:avLst/>
              </a:prstGeom>
              <a:solidFill>
                <a:srgbClr val="FF2A2A"/>
              </a:solidFill>
              <a:ln w="9525">
                <a:noFill/>
                <a:miter lim="800000"/>
                <a:headEnd/>
                <a:tailEnd/>
              </a:ln>
            </p:spPr>
          </p:sp>
          <p:sp>
            <p:nvSpPr>
              <p:cNvPr id="776" name="Rectangle 775"/>
              <p:cNvSpPr>
                <a:spLocks noChangeArrowheads="1"/>
              </p:cNvSpPr>
              <p:nvPr/>
            </p:nvSpPr>
            <p:spPr bwMode="auto">
              <a:xfrm>
                <a:off x="238" y="337"/>
                <a:ext cx="61" cy="1"/>
              </a:xfrm>
              <a:prstGeom prst="rect">
                <a:avLst/>
              </a:prstGeom>
              <a:solidFill>
                <a:srgbClr val="FF2222"/>
              </a:solidFill>
              <a:ln w="9525">
                <a:noFill/>
                <a:miter lim="800000"/>
                <a:headEnd/>
                <a:tailEnd/>
              </a:ln>
            </p:spPr>
          </p:sp>
          <p:sp>
            <p:nvSpPr>
              <p:cNvPr id="777" name="Rectangle 776"/>
              <p:cNvSpPr>
                <a:spLocks noChangeArrowheads="1"/>
              </p:cNvSpPr>
              <p:nvPr/>
            </p:nvSpPr>
            <p:spPr bwMode="auto">
              <a:xfrm>
                <a:off x="238" y="337"/>
                <a:ext cx="61" cy="1"/>
              </a:xfrm>
              <a:prstGeom prst="rect">
                <a:avLst/>
              </a:prstGeom>
              <a:solidFill>
                <a:srgbClr val="FF1818"/>
              </a:solidFill>
              <a:ln w="9525">
                <a:noFill/>
                <a:miter lim="800000"/>
                <a:headEnd/>
                <a:tailEnd/>
              </a:ln>
            </p:spPr>
          </p:sp>
          <p:sp>
            <p:nvSpPr>
              <p:cNvPr id="778" name="Rectangle 777"/>
              <p:cNvSpPr>
                <a:spLocks noChangeArrowheads="1"/>
              </p:cNvSpPr>
              <p:nvPr/>
            </p:nvSpPr>
            <p:spPr bwMode="auto">
              <a:xfrm>
                <a:off x="238" y="338"/>
                <a:ext cx="61" cy="1"/>
              </a:xfrm>
              <a:prstGeom prst="rect">
                <a:avLst/>
              </a:prstGeom>
              <a:solidFill>
                <a:srgbClr val="FF0C0C"/>
              </a:solidFill>
              <a:ln w="9525">
                <a:noFill/>
                <a:miter lim="800000"/>
                <a:headEnd/>
                <a:tailEnd/>
              </a:ln>
            </p:spPr>
          </p:sp>
          <p:sp>
            <p:nvSpPr>
              <p:cNvPr id="779" name="Rectangle 778"/>
              <p:cNvSpPr>
                <a:spLocks noChangeArrowheads="1"/>
              </p:cNvSpPr>
              <p:nvPr/>
            </p:nvSpPr>
            <p:spPr bwMode="auto">
              <a:xfrm>
                <a:off x="238" y="338"/>
                <a:ext cx="61" cy="1"/>
              </a:xfrm>
              <a:prstGeom prst="rect">
                <a:avLst/>
              </a:prstGeom>
              <a:solidFill>
                <a:srgbClr val="FF0000"/>
              </a:solidFill>
              <a:ln w="9525">
                <a:noFill/>
                <a:miter lim="800000"/>
                <a:headEnd/>
                <a:tailEnd/>
              </a:ln>
            </p:spPr>
          </p:sp>
          <p:sp>
            <p:nvSpPr>
              <p:cNvPr id="780" name="Rectangle 779"/>
              <p:cNvSpPr>
                <a:spLocks noChangeArrowheads="1"/>
              </p:cNvSpPr>
              <p:nvPr/>
            </p:nvSpPr>
            <p:spPr bwMode="auto">
              <a:xfrm>
                <a:off x="238" y="339"/>
                <a:ext cx="61" cy="1"/>
              </a:xfrm>
              <a:prstGeom prst="rect">
                <a:avLst/>
              </a:prstGeom>
              <a:solidFill>
                <a:srgbClr val="FF0C0C"/>
              </a:solidFill>
              <a:ln w="9525">
                <a:noFill/>
                <a:miter lim="800000"/>
                <a:headEnd/>
                <a:tailEnd/>
              </a:ln>
            </p:spPr>
          </p:sp>
          <p:sp>
            <p:nvSpPr>
              <p:cNvPr id="781" name="Rectangle 780"/>
              <p:cNvSpPr>
                <a:spLocks noChangeArrowheads="1"/>
              </p:cNvSpPr>
              <p:nvPr/>
            </p:nvSpPr>
            <p:spPr bwMode="auto">
              <a:xfrm>
                <a:off x="238" y="339"/>
                <a:ext cx="61" cy="1"/>
              </a:xfrm>
              <a:prstGeom prst="rect">
                <a:avLst/>
              </a:prstGeom>
              <a:solidFill>
                <a:srgbClr val="FF1818"/>
              </a:solidFill>
              <a:ln w="9525">
                <a:noFill/>
                <a:miter lim="800000"/>
                <a:headEnd/>
                <a:tailEnd/>
              </a:ln>
            </p:spPr>
          </p:sp>
          <p:sp>
            <p:nvSpPr>
              <p:cNvPr id="782" name="Rectangle 781"/>
              <p:cNvSpPr>
                <a:spLocks noChangeArrowheads="1"/>
              </p:cNvSpPr>
              <p:nvPr/>
            </p:nvSpPr>
            <p:spPr bwMode="auto">
              <a:xfrm>
                <a:off x="238" y="340"/>
                <a:ext cx="61" cy="1"/>
              </a:xfrm>
              <a:prstGeom prst="rect">
                <a:avLst/>
              </a:prstGeom>
              <a:solidFill>
                <a:srgbClr val="FF2222"/>
              </a:solidFill>
              <a:ln w="9525">
                <a:noFill/>
                <a:miter lim="800000"/>
                <a:headEnd/>
                <a:tailEnd/>
              </a:ln>
            </p:spPr>
          </p:sp>
          <p:sp>
            <p:nvSpPr>
              <p:cNvPr id="783" name="Rectangle 782"/>
              <p:cNvSpPr>
                <a:spLocks noChangeArrowheads="1"/>
              </p:cNvSpPr>
              <p:nvPr/>
            </p:nvSpPr>
            <p:spPr bwMode="auto">
              <a:xfrm>
                <a:off x="238" y="340"/>
                <a:ext cx="61" cy="1"/>
              </a:xfrm>
              <a:prstGeom prst="rect">
                <a:avLst/>
              </a:prstGeom>
              <a:solidFill>
                <a:srgbClr val="FF2A2A"/>
              </a:solidFill>
              <a:ln w="9525">
                <a:noFill/>
                <a:miter lim="800000"/>
                <a:headEnd/>
                <a:tailEnd/>
              </a:ln>
            </p:spPr>
          </p:sp>
          <p:sp>
            <p:nvSpPr>
              <p:cNvPr id="784" name="Rectangle 783"/>
              <p:cNvSpPr>
                <a:spLocks noChangeArrowheads="1"/>
              </p:cNvSpPr>
              <p:nvPr/>
            </p:nvSpPr>
            <p:spPr bwMode="auto">
              <a:xfrm>
                <a:off x="238" y="341"/>
                <a:ext cx="61" cy="1"/>
              </a:xfrm>
              <a:prstGeom prst="rect">
                <a:avLst/>
              </a:prstGeom>
              <a:solidFill>
                <a:srgbClr val="FF3232"/>
              </a:solidFill>
              <a:ln w="9525">
                <a:noFill/>
                <a:miter lim="800000"/>
                <a:headEnd/>
                <a:tailEnd/>
              </a:ln>
            </p:spPr>
          </p:sp>
          <p:sp>
            <p:nvSpPr>
              <p:cNvPr id="785" name="Rectangle 784"/>
              <p:cNvSpPr>
                <a:spLocks noChangeArrowheads="1"/>
              </p:cNvSpPr>
              <p:nvPr/>
            </p:nvSpPr>
            <p:spPr bwMode="auto">
              <a:xfrm>
                <a:off x="238" y="341"/>
                <a:ext cx="61" cy="1"/>
              </a:xfrm>
              <a:prstGeom prst="rect">
                <a:avLst/>
              </a:prstGeom>
              <a:solidFill>
                <a:srgbClr val="FF3A3A"/>
              </a:solidFill>
              <a:ln w="9525">
                <a:noFill/>
                <a:miter lim="800000"/>
                <a:headEnd/>
                <a:tailEnd/>
              </a:ln>
            </p:spPr>
          </p:sp>
          <p:sp>
            <p:nvSpPr>
              <p:cNvPr id="786" name="Rectangle 785"/>
              <p:cNvSpPr>
                <a:spLocks noChangeArrowheads="1"/>
              </p:cNvSpPr>
              <p:nvPr/>
            </p:nvSpPr>
            <p:spPr bwMode="auto">
              <a:xfrm>
                <a:off x="238" y="342"/>
                <a:ext cx="61" cy="1"/>
              </a:xfrm>
              <a:prstGeom prst="rect">
                <a:avLst/>
              </a:prstGeom>
              <a:solidFill>
                <a:srgbClr val="FF4242"/>
              </a:solidFill>
              <a:ln w="9525">
                <a:noFill/>
                <a:miter lim="800000"/>
                <a:headEnd/>
                <a:tailEnd/>
              </a:ln>
            </p:spPr>
          </p:sp>
          <p:sp>
            <p:nvSpPr>
              <p:cNvPr id="787" name="Rectangle 786"/>
              <p:cNvSpPr>
                <a:spLocks noChangeArrowheads="1"/>
              </p:cNvSpPr>
              <p:nvPr/>
            </p:nvSpPr>
            <p:spPr bwMode="auto">
              <a:xfrm>
                <a:off x="238" y="342"/>
                <a:ext cx="61" cy="1"/>
              </a:xfrm>
              <a:prstGeom prst="rect">
                <a:avLst/>
              </a:prstGeom>
              <a:solidFill>
                <a:srgbClr val="FF4A4A"/>
              </a:solidFill>
              <a:ln w="9525">
                <a:noFill/>
                <a:miter lim="800000"/>
                <a:headEnd/>
                <a:tailEnd/>
              </a:ln>
            </p:spPr>
          </p:sp>
          <p:sp>
            <p:nvSpPr>
              <p:cNvPr id="788" name="Rectangle 787"/>
              <p:cNvSpPr>
                <a:spLocks noChangeArrowheads="1"/>
              </p:cNvSpPr>
              <p:nvPr/>
            </p:nvSpPr>
            <p:spPr bwMode="auto">
              <a:xfrm>
                <a:off x="238" y="343"/>
                <a:ext cx="61" cy="1"/>
              </a:xfrm>
              <a:prstGeom prst="rect">
                <a:avLst/>
              </a:prstGeom>
              <a:solidFill>
                <a:srgbClr val="FF5252"/>
              </a:solidFill>
              <a:ln w="9525">
                <a:noFill/>
                <a:miter lim="800000"/>
                <a:headEnd/>
                <a:tailEnd/>
              </a:ln>
            </p:spPr>
          </p:sp>
          <p:sp>
            <p:nvSpPr>
              <p:cNvPr id="789" name="Rectangle 788"/>
              <p:cNvSpPr>
                <a:spLocks noChangeArrowheads="1"/>
              </p:cNvSpPr>
              <p:nvPr/>
            </p:nvSpPr>
            <p:spPr bwMode="auto">
              <a:xfrm>
                <a:off x="238" y="343"/>
                <a:ext cx="61" cy="1"/>
              </a:xfrm>
              <a:prstGeom prst="rect">
                <a:avLst/>
              </a:prstGeom>
              <a:solidFill>
                <a:srgbClr val="FF5959"/>
              </a:solidFill>
              <a:ln w="9525">
                <a:noFill/>
                <a:miter lim="800000"/>
                <a:headEnd/>
                <a:tailEnd/>
              </a:ln>
            </p:spPr>
          </p:sp>
          <p:sp>
            <p:nvSpPr>
              <p:cNvPr id="790" name="Rectangle 789"/>
              <p:cNvSpPr>
                <a:spLocks noChangeArrowheads="1"/>
              </p:cNvSpPr>
              <p:nvPr/>
            </p:nvSpPr>
            <p:spPr bwMode="auto">
              <a:xfrm>
                <a:off x="238" y="344"/>
                <a:ext cx="61" cy="1"/>
              </a:xfrm>
              <a:prstGeom prst="rect">
                <a:avLst/>
              </a:prstGeom>
              <a:solidFill>
                <a:srgbClr val="FF5F5F"/>
              </a:solidFill>
              <a:ln w="9525">
                <a:noFill/>
                <a:miter lim="800000"/>
                <a:headEnd/>
                <a:tailEnd/>
              </a:ln>
            </p:spPr>
          </p:sp>
          <p:sp>
            <p:nvSpPr>
              <p:cNvPr id="791" name="Rectangle 790"/>
              <p:cNvSpPr>
                <a:spLocks noChangeArrowheads="1"/>
              </p:cNvSpPr>
              <p:nvPr/>
            </p:nvSpPr>
            <p:spPr bwMode="auto">
              <a:xfrm>
                <a:off x="238" y="344"/>
                <a:ext cx="61" cy="1"/>
              </a:xfrm>
              <a:prstGeom prst="rect">
                <a:avLst/>
              </a:prstGeom>
              <a:solidFill>
                <a:srgbClr val="FF6565"/>
              </a:solidFill>
              <a:ln w="9525">
                <a:noFill/>
                <a:miter lim="800000"/>
                <a:headEnd/>
                <a:tailEnd/>
              </a:ln>
            </p:spPr>
          </p:sp>
          <p:sp>
            <p:nvSpPr>
              <p:cNvPr id="792" name="Rectangle 791"/>
              <p:cNvSpPr>
                <a:spLocks noChangeArrowheads="1"/>
              </p:cNvSpPr>
              <p:nvPr/>
            </p:nvSpPr>
            <p:spPr bwMode="auto">
              <a:xfrm>
                <a:off x="238" y="345"/>
                <a:ext cx="61" cy="1"/>
              </a:xfrm>
              <a:prstGeom prst="rect">
                <a:avLst/>
              </a:prstGeom>
              <a:solidFill>
                <a:srgbClr val="FF6B6B"/>
              </a:solidFill>
              <a:ln w="9525">
                <a:noFill/>
                <a:miter lim="800000"/>
                <a:headEnd/>
                <a:tailEnd/>
              </a:ln>
            </p:spPr>
          </p:sp>
          <p:sp>
            <p:nvSpPr>
              <p:cNvPr id="793" name="Rectangle 792"/>
              <p:cNvSpPr>
                <a:spLocks noChangeArrowheads="1"/>
              </p:cNvSpPr>
              <p:nvPr/>
            </p:nvSpPr>
            <p:spPr bwMode="auto">
              <a:xfrm>
                <a:off x="238" y="345"/>
                <a:ext cx="61" cy="1"/>
              </a:xfrm>
              <a:prstGeom prst="rect">
                <a:avLst/>
              </a:prstGeom>
              <a:solidFill>
                <a:srgbClr val="FF6F6F"/>
              </a:solidFill>
              <a:ln w="9525">
                <a:noFill/>
                <a:miter lim="800000"/>
                <a:headEnd/>
                <a:tailEnd/>
              </a:ln>
            </p:spPr>
          </p:sp>
          <p:sp>
            <p:nvSpPr>
              <p:cNvPr id="794" name="Rectangle 793"/>
              <p:cNvSpPr>
                <a:spLocks noChangeArrowheads="1"/>
              </p:cNvSpPr>
              <p:nvPr/>
            </p:nvSpPr>
            <p:spPr bwMode="auto">
              <a:xfrm>
                <a:off x="238" y="346"/>
                <a:ext cx="61" cy="1"/>
              </a:xfrm>
              <a:prstGeom prst="rect">
                <a:avLst/>
              </a:prstGeom>
              <a:solidFill>
                <a:srgbClr val="FF7373"/>
              </a:solidFill>
              <a:ln w="9525">
                <a:noFill/>
                <a:miter lim="800000"/>
                <a:headEnd/>
                <a:tailEnd/>
              </a:ln>
            </p:spPr>
          </p:sp>
          <p:sp>
            <p:nvSpPr>
              <p:cNvPr id="795" name="Rectangle 794"/>
              <p:cNvSpPr>
                <a:spLocks noChangeArrowheads="1"/>
              </p:cNvSpPr>
              <p:nvPr/>
            </p:nvSpPr>
            <p:spPr bwMode="auto">
              <a:xfrm>
                <a:off x="238" y="346"/>
                <a:ext cx="61" cy="1"/>
              </a:xfrm>
              <a:prstGeom prst="rect">
                <a:avLst/>
              </a:prstGeom>
              <a:solidFill>
                <a:srgbClr val="FF7676"/>
              </a:solidFill>
              <a:ln w="9525">
                <a:noFill/>
                <a:miter lim="800000"/>
                <a:headEnd/>
                <a:tailEnd/>
              </a:ln>
            </p:spPr>
          </p:sp>
          <p:sp>
            <p:nvSpPr>
              <p:cNvPr id="796" name="Rectangle 795"/>
              <p:cNvSpPr>
                <a:spLocks noChangeArrowheads="1"/>
              </p:cNvSpPr>
              <p:nvPr/>
            </p:nvSpPr>
            <p:spPr bwMode="auto">
              <a:xfrm>
                <a:off x="238" y="347"/>
                <a:ext cx="61" cy="1"/>
              </a:xfrm>
              <a:prstGeom prst="rect">
                <a:avLst/>
              </a:prstGeom>
              <a:solidFill>
                <a:srgbClr val="FF7878"/>
              </a:solidFill>
              <a:ln w="9525">
                <a:noFill/>
                <a:miter lim="800000"/>
                <a:headEnd/>
                <a:tailEnd/>
              </a:ln>
            </p:spPr>
          </p:sp>
          <p:sp>
            <p:nvSpPr>
              <p:cNvPr id="797" name="Rectangle 796"/>
              <p:cNvSpPr>
                <a:spLocks noChangeArrowheads="1"/>
              </p:cNvSpPr>
              <p:nvPr/>
            </p:nvSpPr>
            <p:spPr bwMode="auto">
              <a:xfrm>
                <a:off x="238" y="347"/>
                <a:ext cx="61" cy="1"/>
              </a:xfrm>
              <a:prstGeom prst="rect">
                <a:avLst/>
              </a:prstGeom>
              <a:solidFill>
                <a:srgbClr val="FF7A7A"/>
              </a:solidFill>
              <a:ln w="9525">
                <a:noFill/>
                <a:miter lim="800000"/>
                <a:headEnd/>
                <a:tailEnd/>
              </a:ln>
            </p:spPr>
          </p:sp>
          <p:sp>
            <p:nvSpPr>
              <p:cNvPr id="798" name="Rectangle 797"/>
              <p:cNvSpPr>
                <a:spLocks noChangeArrowheads="1"/>
              </p:cNvSpPr>
              <p:nvPr/>
            </p:nvSpPr>
            <p:spPr bwMode="auto">
              <a:xfrm>
                <a:off x="238" y="348"/>
                <a:ext cx="61" cy="1"/>
              </a:xfrm>
              <a:prstGeom prst="rect">
                <a:avLst/>
              </a:prstGeom>
              <a:solidFill>
                <a:srgbClr val="FF7B7B"/>
              </a:solidFill>
              <a:ln w="9525">
                <a:noFill/>
                <a:miter lim="800000"/>
                <a:headEnd/>
                <a:tailEnd/>
              </a:ln>
            </p:spPr>
          </p:sp>
          <p:sp>
            <p:nvSpPr>
              <p:cNvPr id="799" name="Rectangle 798"/>
              <p:cNvSpPr>
                <a:spLocks noChangeArrowheads="1"/>
              </p:cNvSpPr>
              <p:nvPr/>
            </p:nvSpPr>
            <p:spPr bwMode="auto">
              <a:xfrm>
                <a:off x="238" y="348"/>
                <a:ext cx="61" cy="1"/>
              </a:xfrm>
              <a:prstGeom prst="rect">
                <a:avLst/>
              </a:prstGeom>
              <a:solidFill>
                <a:srgbClr val="FF7C7C"/>
              </a:solidFill>
              <a:ln w="9525">
                <a:noFill/>
                <a:miter lim="800000"/>
                <a:headEnd/>
                <a:tailEnd/>
              </a:ln>
            </p:spPr>
          </p:sp>
          <p:sp>
            <p:nvSpPr>
              <p:cNvPr id="800" name="Rectangle 799"/>
              <p:cNvSpPr>
                <a:spLocks noChangeArrowheads="1"/>
              </p:cNvSpPr>
              <p:nvPr/>
            </p:nvSpPr>
            <p:spPr bwMode="auto">
              <a:xfrm>
                <a:off x="238" y="328"/>
                <a:ext cx="61" cy="21"/>
              </a:xfrm>
              <a:prstGeom prst="rect">
                <a:avLst/>
              </a:prstGeom>
              <a:noFill/>
              <a:ln w="9525">
                <a:noFill/>
                <a:miter lim="800000"/>
                <a:headEnd/>
                <a:tailEnd/>
              </a:ln>
            </p:spPr>
          </p:sp>
          <p:sp>
            <p:nvSpPr>
              <p:cNvPr id="801" name="Rectangle 800"/>
              <p:cNvSpPr>
                <a:spLocks noChangeArrowheads="1"/>
              </p:cNvSpPr>
              <p:nvPr/>
            </p:nvSpPr>
            <p:spPr bwMode="auto">
              <a:xfrm>
                <a:off x="238" y="277"/>
                <a:ext cx="68" cy="1"/>
              </a:xfrm>
              <a:prstGeom prst="rect">
                <a:avLst/>
              </a:prstGeom>
              <a:solidFill>
                <a:srgbClr val="FF7C7C"/>
              </a:solidFill>
              <a:ln w="9525">
                <a:noFill/>
                <a:miter lim="800000"/>
                <a:headEnd/>
                <a:tailEnd/>
              </a:ln>
            </p:spPr>
          </p:sp>
          <p:sp>
            <p:nvSpPr>
              <p:cNvPr id="802" name="Rectangle 801"/>
              <p:cNvSpPr>
                <a:spLocks noChangeArrowheads="1"/>
              </p:cNvSpPr>
              <p:nvPr/>
            </p:nvSpPr>
            <p:spPr bwMode="auto">
              <a:xfrm>
                <a:off x="238" y="277"/>
                <a:ext cx="68" cy="1"/>
              </a:xfrm>
              <a:prstGeom prst="rect">
                <a:avLst/>
              </a:prstGeom>
              <a:solidFill>
                <a:srgbClr val="FF7B7B"/>
              </a:solidFill>
              <a:ln w="9525">
                <a:noFill/>
                <a:miter lim="800000"/>
                <a:headEnd/>
                <a:tailEnd/>
              </a:ln>
            </p:spPr>
          </p:sp>
          <p:sp>
            <p:nvSpPr>
              <p:cNvPr id="803" name="Rectangle 802"/>
              <p:cNvSpPr>
                <a:spLocks noChangeArrowheads="1"/>
              </p:cNvSpPr>
              <p:nvPr/>
            </p:nvSpPr>
            <p:spPr bwMode="auto">
              <a:xfrm>
                <a:off x="238" y="278"/>
                <a:ext cx="68" cy="1"/>
              </a:xfrm>
              <a:prstGeom prst="rect">
                <a:avLst/>
              </a:prstGeom>
              <a:solidFill>
                <a:srgbClr val="FF7A7A"/>
              </a:solidFill>
              <a:ln w="9525">
                <a:noFill/>
                <a:miter lim="800000"/>
                <a:headEnd/>
                <a:tailEnd/>
              </a:ln>
            </p:spPr>
          </p:sp>
          <p:sp>
            <p:nvSpPr>
              <p:cNvPr id="804" name="Rectangle 803"/>
              <p:cNvSpPr>
                <a:spLocks noChangeArrowheads="1"/>
              </p:cNvSpPr>
              <p:nvPr/>
            </p:nvSpPr>
            <p:spPr bwMode="auto">
              <a:xfrm>
                <a:off x="238" y="278"/>
                <a:ext cx="68" cy="1"/>
              </a:xfrm>
              <a:prstGeom prst="rect">
                <a:avLst/>
              </a:prstGeom>
              <a:solidFill>
                <a:srgbClr val="FF7878"/>
              </a:solidFill>
              <a:ln w="9525">
                <a:noFill/>
                <a:miter lim="800000"/>
                <a:headEnd/>
                <a:tailEnd/>
              </a:ln>
            </p:spPr>
          </p:sp>
          <p:sp>
            <p:nvSpPr>
              <p:cNvPr id="805" name="Rectangle 804"/>
              <p:cNvSpPr>
                <a:spLocks noChangeArrowheads="1"/>
              </p:cNvSpPr>
              <p:nvPr/>
            </p:nvSpPr>
            <p:spPr bwMode="auto">
              <a:xfrm>
                <a:off x="238" y="279"/>
                <a:ext cx="68" cy="1"/>
              </a:xfrm>
              <a:prstGeom prst="rect">
                <a:avLst/>
              </a:prstGeom>
              <a:solidFill>
                <a:srgbClr val="FF7676"/>
              </a:solidFill>
              <a:ln w="9525">
                <a:noFill/>
                <a:miter lim="800000"/>
                <a:headEnd/>
                <a:tailEnd/>
              </a:ln>
            </p:spPr>
          </p:sp>
          <p:sp>
            <p:nvSpPr>
              <p:cNvPr id="806" name="Rectangle 805"/>
              <p:cNvSpPr>
                <a:spLocks noChangeArrowheads="1"/>
              </p:cNvSpPr>
              <p:nvPr/>
            </p:nvSpPr>
            <p:spPr bwMode="auto">
              <a:xfrm>
                <a:off x="238" y="279"/>
                <a:ext cx="68" cy="1"/>
              </a:xfrm>
              <a:prstGeom prst="rect">
                <a:avLst/>
              </a:prstGeom>
              <a:solidFill>
                <a:srgbClr val="FF7373"/>
              </a:solidFill>
              <a:ln w="9525">
                <a:noFill/>
                <a:miter lim="800000"/>
                <a:headEnd/>
                <a:tailEnd/>
              </a:ln>
            </p:spPr>
          </p:sp>
          <p:sp>
            <p:nvSpPr>
              <p:cNvPr id="807" name="Rectangle 806"/>
              <p:cNvSpPr>
                <a:spLocks noChangeArrowheads="1"/>
              </p:cNvSpPr>
              <p:nvPr/>
            </p:nvSpPr>
            <p:spPr bwMode="auto">
              <a:xfrm>
                <a:off x="238" y="280"/>
                <a:ext cx="68" cy="1"/>
              </a:xfrm>
              <a:prstGeom prst="rect">
                <a:avLst/>
              </a:prstGeom>
              <a:solidFill>
                <a:srgbClr val="FF6F6F"/>
              </a:solidFill>
              <a:ln w="9525">
                <a:noFill/>
                <a:miter lim="800000"/>
                <a:headEnd/>
                <a:tailEnd/>
              </a:ln>
            </p:spPr>
          </p:sp>
          <p:sp>
            <p:nvSpPr>
              <p:cNvPr id="808" name="Rectangle 807"/>
              <p:cNvSpPr>
                <a:spLocks noChangeArrowheads="1"/>
              </p:cNvSpPr>
              <p:nvPr/>
            </p:nvSpPr>
            <p:spPr bwMode="auto">
              <a:xfrm>
                <a:off x="238" y="280"/>
                <a:ext cx="68" cy="1"/>
              </a:xfrm>
              <a:prstGeom prst="rect">
                <a:avLst/>
              </a:prstGeom>
              <a:solidFill>
                <a:srgbClr val="FF6B6B"/>
              </a:solidFill>
              <a:ln w="9525">
                <a:noFill/>
                <a:miter lim="800000"/>
                <a:headEnd/>
                <a:tailEnd/>
              </a:ln>
            </p:spPr>
          </p:sp>
          <p:sp>
            <p:nvSpPr>
              <p:cNvPr id="809" name="Rectangle 808"/>
              <p:cNvSpPr>
                <a:spLocks noChangeArrowheads="1"/>
              </p:cNvSpPr>
              <p:nvPr/>
            </p:nvSpPr>
            <p:spPr bwMode="auto">
              <a:xfrm>
                <a:off x="238" y="281"/>
                <a:ext cx="68" cy="1"/>
              </a:xfrm>
              <a:prstGeom prst="rect">
                <a:avLst/>
              </a:prstGeom>
              <a:solidFill>
                <a:srgbClr val="FF6565"/>
              </a:solidFill>
              <a:ln w="9525">
                <a:noFill/>
                <a:miter lim="800000"/>
                <a:headEnd/>
                <a:tailEnd/>
              </a:ln>
            </p:spPr>
          </p:sp>
          <p:sp>
            <p:nvSpPr>
              <p:cNvPr id="810" name="Rectangle 809"/>
              <p:cNvSpPr>
                <a:spLocks noChangeArrowheads="1"/>
              </p:cNvSpPr>
              <p:nvPr/>
            </p:nvSpPr>
            <p:spPr bwMode="auto">
              <a:xfrm>
                <a:off x="238" y="281"/>
                <a:ext cx="68" cy="1"/>
              </a:xfrm>
              <a:prstGeom prst="rect">
                <a:avLst/>
              </a:prstGeom>
              <a:solidFill>
                <a:srgbClr val="FF5F5F"/>
              </a:solidFill>
              <a:ln w="9525">
                <a:noFill/>
                <a:miter lim="800000"/>
                <a:headEnd/>
                <a:tailEnd/>
              </a:ln>
            </p:spPr>
          </p:sp>
          <p:sp>
            <p:nvSpPr>
              <p:cNvPr id="811" name="Rectangle 810"/>
              <p:cNvSpPr>
                <a:spLocks noChangeArrowheads="1"/>
              </p:cNvSpPr>
              <p:nvPr/>
            </p:nvSpPr>
            <p:spPr bwMode="auto">
              <a:xfrm>
                <a:off x="238" y="282"/>
                <a:ext cx="68" cy="1"/>
              </a:xfrm>
              <a:prstGeom prst="rect">
                <a:avLst/>
              </a:prstGeom>
              <a:solidFill>
                <a:srgbClr val="FF5959"/>
              </a:solidFill>
              <a:ln w="9525">
                <a:noFill/>
                <a:miter lim="800000"/>
                <a:headEnd/>
                <a:tailEnd/>
              </a:ln>
            </p:spPr>
          </p:sp>
          <p:sp>
            <p:nvSpPr>
              <p:cNvPr id="812" name="Rectangle 811"/>
              <p:cNvSpPr>
                <a:spLocks noChangeArrowheads="1"/>
              </p:cNvSpPr>
              <p:nvPr/>
            </p:nvSpPr>
            <p:spPr bwMode="auto">
              <a:xfrm>
                <a:off x="238" y="282"/>
                <a:ext cx="68" cy="1"/>
              </a:xfrm>
              <a:prstGeom prst="rect">
                <a:avLst/>
              </a:prstGeom>
              <a:solidFill>
                <a:srgbClr val="FF5252"/>
              </a:solidFill>
              <a:ln w="9525">
                <a:noFill/>
                <a:miter lim="800000"/>
                <a:headEnd/>
                <a:tailEnd/>
              </a:ln>
            </p:spPr>
          </p:sp>
          <p:sp>
            <p:nvSpPr>
              <p:cNvPr id="813" name="Rectangle 812"/>
              <p:cNvSpPr>
                <a:spLocks noChangeArrowheads="1"/>
              </p:cNvSpPr>
              <p:nvPr/>
            </p:nvSpPr>
            <p:spPr bwMode="auto">
              <a:xfrm>
                <a:off x="238" y="283"/>
                <a:ext cx="68" cy="1"/>
              </a:xfrm>
              <a:prstGeom prst="rect">
                <a:avLst/>
              </a:prstGeom>
              <a:solidFill>
                <a:srgbClr val="FF4A4A"/>
              </a:solidFill>
              <a:ln w="9525">
                <a:noFill/>
                <a:miter lim="800000"/>
                <a:headEnd/>
                <a:tailEnd/>
              </a:ln>
            </p:spPr>
          </p:sp>
          <p:sp>
            <p:nvSpPr>
              <p:cNvPr id="814" name="Rectangle 813"/>
              <p:cNvSpPr>
                <a:spLocks noChangeArrowheads="1"/>
              </p:cNvSpPr>
              <p:nvPr/>
            </p:nvSpPr>
            <p:spPr bwMode="auto">
              <a:xfrm>
                <a:off x="238" y="283"/>
                <a:ext cx="68" cy="1"/>
              </a:xfrm>
              <a:prstGeom prst="rect">
                <a:avLst/>
              </a:prstGeom>
              <a:solidFill>
                <a:srgbClr val="FF4242"/>
              </a:solidFill>
              <a:ln w="9525">
                <a:noFill/>
                <a:miter lim="800000"/>
                <a:headEnd/>
                <a:tailEnd/>
              </a:ln>
            </p:spPr>
          </p:sp>
          <p:sp>
            <p:nvSpPr>
              <p:cNvPr id="815" name="Rectangle 814"/>
              <p:cNvSpPr>
                <a:spLocks noChangeArrowheads="1"/>
              </p:cNvSpPr>
              <p:nvPr/>
            </p:nvSpPr>
            <p:spPr bwMode="auto">
              <a:xfrm>
                <a:off x="238" y="284"/>
                <a:ext cx="68" cy="1"/>
              </a:xfrm>
              <a:prstGeom prst="rect">
                <a:avLst/>
              </a:prstGeom>
              <a:solidFill>
                <a:srgbClr val="FF3A3A"/>
              </a:solidFill>
              <a:ln w="9525">
                <a:noFill/>
                <a:miter lim="800000"/>
                <a:headEnd/>
                <a:tailEnd/>
              </a:ln>
            </p:spPr>
          </p:sp>
          <p:sp>
            <p:nvSpPr>
              <p:cNvPr id="816" name="Rectangle 815"/>
              <p:cNvSpPr>
                <a:spLocks noChangeArrowheads="1"/>
              </p:cNvSpPr>
              <p:nvPr/>
            </p:nvSpPr>
            <p:spPr bwMode="auto">
              <a:xfrm>
                <a:off x="238" y="284"/>
                <a:ext cx="68" cy="1"/>
              </a:xfrm>
              <a:prstGeom prst="rect">
                <a:avLst/>
              </a:prstGeom>
              <a:solidFill>
                <a:srgbClr val="FF3232"/>
              </a:solidFill>
              <a:ln w="9525">
                <a:noFill/>
                <a:miter lim="800000"/>
                <a:headEnd/>
                <a:tailEnd/>
              </a:ln>
            </p:spPr>
          </p:sp>
          <p:sp>
            <p:nvSpPr>
              <p:cNvPr id="817" name="Rectangle 816"/>
              <p:cNvSpPr>
                <a:spLocks noChangeArrowheads="1"/>
              </p:cNvSpPr>
              <p:nvPr/>
            </p:nvSpPr>
            <p:spPr bwMode="auto">
              <a:xfrm>
                <a:off x="238" y="285"/>
                <a:ext cx="68" cy="1"/>
              </a:xfrm>
              <a:prstGeom prst="rect">
                <a:avLst/>
              </a:prstGeom>
              <a:solidFill>
                <a:srgbClr val="FF2A2A"/>
              </a:solidFill>
              <a:ln w="9525">
                <a:noFill/>
                <a:miter lim="800000"/>
                <a:headEnd/>
                <a:tailEnd/>
              </a:ln>
            </p:spPr>
          </p:sp>
          <p:sp>
            <p:nvSpPr>
              <p:cNvPr id="818" name="Rectangle 817"/>
              <p:cNvSpPr>
                <a:spLocks noChangeArrowheads="1"/>
              </p:cNvSpPr>
              <p:nvPr/>
            </p:nvSpPr>
            <p:spPr bwMode="auto">
              <a:xfrm>
                <a:off x="238" y="285"/>
                <a:ext cx="68" cy="1"/>
              </a:xfrm>
              <a:prstGeom prst="rect">
                <a:avLst/>
              </a:prstGeom>
              <a:solidFill>
                <a:srgbClr val="FF2222"/>
              </a:solidFill>
              <a:ln w="9525">
                <a:noFill/>
                <a:miter lim="800000"/>
                <a:headEnd/>
                <a:tailEnd/>
              </a:ln>
            </p:spPr>
          </p:sp>
          <p:sp>
            <p:nvSpPr>
              <p:cNvPr id="819" name="Rectangle 818"/>
              <p:cNvSpPr>
                <a:spLocks noChangeArrowheads="1"/>
              </p:cNvSpPr>
              <p:nvPr/>
            </p:nvSpPr>
            <p:spPr bwMode="auto">
              <a:xfrm>
                <a:off x="238" y="286"/>
                <a:ext cx="68" cy="1"/>
              </a:xfrm>
              <a:prstGeom prst="rect">
                <a:avLst/>
              </a:prstGeom>
              <a:solidFill>
                <a:srgbClr val="FF1818"/>
              </a:solidFill>
              <a:ln w="9525">
                <a:noFill/>
                <a:miter lim="800000"/>
                <a:headEnd/>
                <a:tailEnd/>
              </a:ln>
            </p:spPr>
          </p:sp>
          <p:sp>
            <p:nvSpPr>
              <p:cNvPr id="820" name="Rectangle 819"/>
              <p:cNvSpPr>
                <a:spLocks noChangeArrowheads="1"/>
              </p:cNvSpPr>
              <p:nvPr/>
            </p:nvSpPr>
            <p:spPr bwMode="auto">
              <a:xfrm>
                <a:off x="238" y="286"/>
                <a:ext cx="68" cy="1"/>
              </a:xfrm>
              <a:prstGeom prst="rect">
                <a:avLst/>
              </a:prstGeom>
              <a:solidFill>
                <a:srgbClr val="FF0C0C"/>
              </a:solidFill>
              <a:ln w="9525">
                <a:noFill/>
                <a:miter lim="800000"/>
                <a:headEnd/>
                <a:tailEnd/>
              </a:ln>
            </p:spPr>
          </p:sp>
          <p:sp>
            <p:nvSpPr>
              <p:cNvPr id="821" name="Rectangle 820"/>
              <p:cNvSpPr>
                <a:spLocks noChangeArrowheads="1"/>
              </p:cNvSpPr>
              <p:nvPr/>
            </p:nvSpPr>
            <p:spPr bwMode="auto">
              <a:xfrm>
                <a:off x="238" y="287"/>
                <a:ext cx="68" cy="1"/>
              </a:xfrm>
              <a:prstGeom prst="rect">
                <a:avLst/>
              </a:prstGeom>
              <a:solidFill>
                <a:srgbClr val="FF0000"/>
              </a:solidFill>
              <a:ln w="9525">
                <a:noFill/>
                <a:miter lim="800000"/>
                <a:headEnd/>
                <a:tailEnd/>
              </a:ln>
            </p:spPr>
          </p:sp>
          <p:sp>
            <p:nvSpPr>
              <p:cNvPr id="822" name="Rectangle 821"/>
              <p:cNvSpPr>
                <a:spLocks noChangeArrowheads="1"/>
              </p:cNvSpPr>
              <p:nvPr/>
            </p:nvSpPr>
            <p:spPr bwMode="auto">
              <a:xfrm>
                <a:off x="238" y="287"/>
                <a:ext cx="68" cy="1"/>
              </a:xfrm>
              <a:prstGeom prst="rect">
                <a:avLst/>
              </a:prstGeom>
              <a:solidFill>
                <a:srgbClr val="FF0C0C"/>
              </a:solidFill>
              <a:ln w="9525">
                <a:noFill/>
                <a:miter lim="800000"/>
                <a:headEnd/>
                <a:tailEnd/>
              </a:ln>
            </p:spPr>
          </p:sp>
          <p:sp>
            <p:nvSpPr>
              <p:cNvPr id="823" name="Rectangle 822"/>
              <p:cNvSpPr>
                <a:spLocks noChangeArrowheads="1"/>
              </p:cNvSpPr>
              <p:nvPr/>
            </p:nvSpPr>
            <p:spPr bwMode="auto">
              <a:xfrm>
                <a:off x="238" y="288"/>
                <a:ext cx="68" cy="1"/>
              </a:xfrm>
              <a:prstGeom prst="rect">
                <a:avLst/>
              </a:prstGeom>
              <a:solidFill>
                <a:srgbClr val="FF1818"/>
              </a:solidFill>
              <a:ln w="9525">
                <a:noFill/>
                <a:miter lim="800000"/>
                <a:headEnd/>
                <a:tailEnd/>
              </a:ln>
            </p:spPr>
          </p:sp>
          <p:sp>
            <p:nvSpPr>
              <p:cNvPr id="824" name="Rectangle 823"/>
              <p:cNvSpPr>
                <a:spLocks noChangeArrowheads="1"/>
              </p:cNvSpPr>
              <p:nvPr/>
            </p:nvSpPr>
            <p:spPr bwMode="auto">
              <a:xfrm>
                <a:off x="238" y="288"/>
                <a:ext cx="68" cy="1"/>
              </a:xfrm>
              <a:prstGeom prst="rect">
                <a:avLst/>
              </a:prstGeom>
              <a:solidFill>
                <a:srgbClr val="FF2222"/>
              </a:solidFill>
              <a:ln w="9525">
                <a:noFill/>
                <a:miter lim="800000"/>
                <a:headEnd/>
                <a:tailEnd/>
              </a:ln>
            </p:spPr>
          </p:sp>
          <p:sp>
            <p:nvSpPr>
              <p:cNvPr id="825" name="Rectangle 824"/>
              <p:cNvSpPr>
                <a:spLocks noChangeArrowheads="1"/>
              </p:cNvSpPr>
              <p:nvPr/>
            </p:nvSpPr>
            <p:spPr bwMode="auto">
              <a:xfrm>
                <a:off x="238" y="289"/>
                <a:ext cx="68" cy="1"/>
              </a:xfrm>
              <a:prstGeom prst="rect">
                <a:avLst/>
              </a:prstGeom>
              <a:solidFill>
                <a:srgbClr val="FF2A2A"/>
              </a:solidFill>
              <a:ln w="9525">
                <a:noFill/>
                <a:miter lim="800000"/>
                <a:headEnd/>
                <a:tailEnd/>
              </a:ln>
            </p:spPr>
          </p:sp>
          <p:sp>
            <p:nvSpPr>
              <p:cNvPr id="826" name="Rectangle 825"/>
              <p:cNvSpPr>
                <a:spLocks noChangeArrowheads="1"/>
              </p:cNvSpPr>
              <p:nvPr/>
            </p:nvSpPr>
            <p:spPr bwMode="auto">
              <a:xfrm>
                <a:off x="238" y="289"/>
                <a:ext cx="68" cy="1"/>
              </a:xfrm>
              <a:prstGeom prst="rect">
                <a:avLst/>
              </a:prstGeom>
              <a:solidFill>
                <a:srgbClr val="FF3232"/>
              </a:solidFill>
              <a:ln w="9525">
                <a:noFill/>
                <a:miter lim="800000"/>
                <a:headEnd/>
                <a:tailEnd/>
              </a:ln>
            </p:spPr>
          </p:sp>
          <p:sp>
            <p:nvSpPr>
              <p:cNvPr id="827" name="Rectangle 826"/>
              <p:cNvSpPr>
                <a:spLocks noChangeArrowheads="1"/>
              </p:cNvSpPr>
              <p:nvPr/>
            </p:nvSpPr>
            <p:spPr bwMode="auto">
              <a:xfrm>
                <a:off x="238" y="290"/>
                <a:ext cx="68" cy="1"/>
              </a:xfrm>
              <a:prstGeom prst="rect">
                <a:avLst/>
              </a:prstGeom>
              <a:solidFill>
                <a:srgbClr val="FF3A3A"/>
              </a:solidFill>
              <a:ln w="9525">
                <a:noFill/>
                <a:miter lim="800000"/>
                <a:headEnd/>
                <a:tailEnd/>
              </a:ln>
            </p:spPr>
          </p:sp>
          <p:sp>
            <p:nvSpPr>
              <p:cNvPr id="828" name="Rectangle 827"/>
              <p:cNvSpPr>
                <a:spLocks noChangeArrowheads="1"/>
              </p:cNvSpPr>
              <p:nvPr/>
            </p:nvSpPr>
            <p:spPr bwMode="auto">
              <a:xfrm>
                <a:off x="238" y="290"/>
                <a:ext cx="68" cy="1"/>
              </a:xfrm>
              <a:prstGeom prst="rect">
                <a:avLst/>
              </a:prstGeom>
              <a:solidFill>
                <a:srgbClr val="FF4242"/>
              </a:solidFill>
              <a:ln w="9525">
                <a:noFill/>
                <a:miter lim="800000"/>
                <a:headEnd/>
                <a:tailEnd/>
              </a:ln>
            </p:spPr>
          </p:sp>
          <p:sp>
            <p:nvSpPr>
              <p:cNvPr id="829" name="Rectangle 828"/>
              <p:cNvSpPr>
                <a:spLocks noChangeArrowheads="1"/>
              </p:cNvSpPr>
              <p:nvPr/>
            </p:nvSpPr>
            <p:spPr bwMode="auto">
              <a:xfrm>
                <a:off x="238" y="291"/>
                <a:ext cx="68" cy="1"/>
              </a:xfrm>
              <a:prstGeom prst="rect">
                <a:avLst/>
              </a:prstGeom>
              <a:solidFill>
                <a:srgbClr val="FF4A4A"/>
              </a:solidFill>
              <a:ln w="9525">
                <a:noFill/>
                <a:miter lim="800000"/>
                <a:headEnd/>
                <a:tailEnd/>
              </a:ln>
            </p:spPr>
          </p:sp>
          <p:sp>
            <p:nvSpPr>
              <p:cNvPr id="830" name="Rectangle 829"/>
              <p:cNvSpPr>
                <a:spLocks noChangeArrowheads="1"/>
              </p:cNvSpPr>
              <p:nvPr/>
            </p:nvSpPr>
            <p:spPr bwMode="auto">
              <a:xfrm>
                <a:off x="238" y="291"/>
                <a:ext cx="68" cy="1"/>
              </a:xfrm>
              <a:prstGeom prst="rect">
                <a:avLst/>
              </a:prstGeom>
              <a:solidFill>
                <a:srgbClr val="FF5252"/>
              </a:solidFill>
              <a:ln w="9525">
                <a:noFill/>
                <a:miter lim="800000"/>
                <a:headEnd/>
                <a:tailEnd/>
              </a:ln>
            </p:spPr>
          </p:sp>
          <p:sp>
            <p:nvSpPr>
              <p:cNvPr id="831" name="Rectangle 830"/>
              <p:cNvSpPr>
                <a:spLocks noChangeArrowheads="1"/>
              </p:cNvSpPr>
              <p:nvPr/>
            </p:nvSpPr>
            <p:spPr bwMode="auto">
              <a:xfrm>
                <a:off x="238" y="292"/>
                <a:ext cx="68" cy="1"/>
              </a:xfrm>
              <a:prstGeom prst="rect">
                <a:avLst/>
              </a:prstGeom>
              <a:solidFill>
                <a:srgbClr val="FF5959"/>
              </a:solidFill>
              <a:ln w="9525">
                <a:noFill/>
                <a:miter lim="800000"/>
                <a:headEnd/>
                <a:tailEnd/>
              </a:ln>
            </p:spPr>
          </p:sp>
          <p:sp>
            <p:nvSpPr>
              <p:cNvPr id="832" name="Rectangle 831"/>
              <p:cNvSpPr>
                <a:spLocks noChangeArrowheads="1"/>
              </p:cNvSpPr>
              <p:nvPr/>
            </p:nvSpPr>
            <p:spPr bwMode="auto">
              <a:xfrm>
                <a:off x="238" y="292"/>
                <a:ext cx="68" cy="1"/>
              </a:xfrm>
              <a:prstGeom prst="rect">
                <a:avLst/>
              </a:prstGeom>
              <a:solidFill>
                <a:srgbClr val="FF5F5F"/>
              </a:solidFill>
              <a:ln w="9525">
                <a:noFill/>
                <a:miter lim="800000"/>
                <a:headEnd/>
                <a:tailEnd/>
              </a:ln>
            </p:spPr>
          </p:sp>
          <p:sp>
            <p:nvSpPr>
              <p:cNvPr id="833" name="Rectangle 832"/>
              <p:cNvSpPr>
                <a:spLocks noChangeArrowheads="1"/>
              </p:cNvSpPr>
              <p:nvPr/>
            </p:nvSpPr>
            <p:spPr bwMode="auto">
              <a:xfrm>
                <a:off x="238" y="293"/>
                <a:ext cx="68" cy="1"/>
              </a:xfrm>
              <a:prstGeom prst="rect">
                <a:avLst/>
              </a:prstGeom>
              <a:solidFill>
                <a:srgbClr val="FF6565"/>
              </a:solidFill>
              <a:ln w="9525">
                <a:noFill/>
                <a:miter lim="800000"/>
                <a:headEnd/>
                <a:tailEnd/>
              </a:ln>
            </p:spPr>
          </p:sp>
          <p:sp>
            <p:nvSpPr>
              <p:cNvPr id="834" name="Rectangle 833"/>
              <p:cNvSpPr>
                <a:spLocks noChangeArrowheads="1"/>
              </p:cNvSpPr>
              <p:nvPr/>
            </p:nvSpPr>
            <p:spPr bwMode="auto">
              <a:xfrm>
                <a:off x="238" y="293"/>
                <a:ext cx="68" cy="1"/>
              </a:xfrm>
              <a:prstGeom prst="rect">
                <a:avLst/>
              </a:prstGeom>
              <a:solidFill>
                <a:srgbClr val="FF6B6B"/>
              </a:solidFill>
              <a:ln w="9525">
                <a:noFill/>
                <a:miter lim="800000"/>
                <a:headEnd/>
                <a:tailEnd/>
              </a:ln>
            </p:spPr>
          </p:sp>
          <p:sp>
            <p:nvSpPr>
              <p:cNvPr id="835" name="Rectangle 834"/>
              <p:cNvSpPr>
                <a:spLocks noChangeArrowheads="1"/>
              </p:cNvSpPr>
              <p:nvPr/>
            </p:nvSpPr>
            <p:spPr bwMode="auto">
              <a:xfrm>
                <a:off x="238" y="294"/>
                <a:ext cx="68" cy="1"/>
              </a:xfrm>
              <a:prstGeom prst="rect">
                <a:avLst/>
              </a:prstGeom>
              <a:solidFill>
                <a:srgbClr val="FF6F6F"/>
              </a:solidFill>
              <a:ln w="9525">
                <a:noFill/>
                <a:miter lim="800000"/>
                <a:headEnd/>
                <a:tailEnd/>
              </a:ln>
            </p:spPr>
          </p:sp>
          <p:sp>
            <p:nvSpPr>
              <p:cNvPr id="836" name="Rectangle 835"/>
              <p:cNvSpPr>
                <a:spLocks noChangeArrowheads="1"/>
              </p:cNvSpPr>
              <p:nvPr/>
            </p:nvSpPr>
            <p:spPr bwMode="auto">
              <a:xfrm>
                <a:off x="238" y="294"/>
                <a:ext cx="68" cy="1"/>
              </a:xfrm>
              <a:prstGeom prst="rect">
                <a:avLst/>
              </a:prstGeom>
              <a:solidFill>
                <a:srgbClr val="FF7373"/>
              </a:solidFill>
              <a:ln w="9525">
                <a:noFill/>
                <a:miter lim="800000"/>
                <a:headEnd/>
                <a:tailEnd/>
              </a:ln>
            </p:spPr>
          </p:sp>
          <p:sp>
            <p:nvSpPr>
              <p:cNvPr id="837" name="Rectangle 836"/>
              <p:cNvSpPr>
                <a:spLocks noChangeArrowheads="1"/>
              </p:cNvSpPr>
              <p:nvPr/>
            </p:nvSpPr>
            <p:spPr bwMode="auto">
              <a:xfrm>
                <a:off x="238" y="295"/>
                <a:ext cx="68" cy="1"/>
              </a:xfrm>
              <a:prstGeom prst="rect">
                <a:avLst/>
              </a:prstGeom>
              <a:solidFill>
                <a:srgbClr val="FF7676"/>
              </a:solidFill>
              <a:ln w="9525">
                <a:noFill/>
                <a:miter lim="800000"/>
                <a:headEnd/>
                <a:tailEnd/>
              </a:ln>
            </p:spPr>
          </p:sp>
          <p:sp>
            <p:nvSpPr>
              <p:cNvPr id="838" name="Rectangle 837"/>
              <p:cNvSpPr>
                <a:spLocks noChangeArrowheads="1"/>
              </p:cNvSpPr>
              <p:nvPr/>
            </p:nvSpPr>
            <p:spPr bwMode="auto">
              <a:xfrm>
                <a:off x="238" y="295"/>
                <a:ext cx="68" cy="1"/>
              </a:xfrm>
              <a:prstGeom prst="rect">
                <a:avLst/>
              </a:prstGeom>
              <a:solidFill>
                <a:srgbClr val="FF7878"/>
              </a:solidFill>
              <a:ln w="9525">
                <a:noFill/>
                <a:miter lim="800000"/>
                <a:headEnd/>
                <a:tailEnd/>
              </a:ln>
            </p:spPr>
          </p:sp>
          <p:sp>
            <p:nvSpPr>
              <p:cNvPr id="839" name="Rectangle 838"/>
              <p:cNvSpPr>
                <a:spLocks noChangeArrowheads="1"/>
              </p:cNvSpPr>
              <p:nvPr/>
            </p:nvSpPr>
            <p:spPr bwMode="auto">
              <a:xfrm>
                <a:off x="238" y="296"/>
                <a:ext cx="68" cy="1"/>
              </a:xfrm>
              <a:prstGeom prst="rect">
                <a:avLst/>
              </a:prstGeom>
              <a:solidFill>
                <a:srgbClr val="FF7A7A"/>
              </a:solidFill>
              <a:ln w="9525">
                <a:noFill/>
                <a:miter lim="800000"/>
                <a:headEnd/>
                <a:tailEnd/>
              </a:ln>
            </p:spPr>
          </p:sp>
          <p:sp>
            <p:nvSpPr>
              <p:cNvPr id="840" name="Rectangle 839"/>
              <p:cNvSpPr>
                <a:spLocks noChangeArrowheads="1"/>
              </p:cNvSpPr>
              <p:nvPr/>
            </p:nvSpPr>
            <p:spPr bwMode="auto">
              <a:xfrm>
                <a:off x="238" y="296"/>
                <a:ext cx="68" cy="1"/>
              </a:xfrm>
              <a:prstGeom prst="rect">
                <a:avLst/>
              </a:prstGeom>
              <a:solidFill>
                <a:srgbClr val="FF7B7B"/>
              </a:solidFill>
              <a:ln w="9525">
                <a:noFill/>
                <a:miter lim="800000"/>
                <a:headEnd/>
                <a:tailEnd/>
              </a:ln>
            </p:spPr>
          </p:sp>
          <p:sp>
            <p:nvSpPr>
              <p:cNvPr id="841" name="Rectangle 840"/>
              <p:cNvSpPr>
                <a:spLocks noChangeArrowheads="1"/>
              </p:cNvSpPr>
              <p:nvPr/>
            </p:nvSpPr>
            <p:spPr bwMode="auto">
              <a:xfrm>
                <a:off x="238" y="297"/>
                <a:ext cx="68" cy="1"/>
              </a:xfrm>
              <a:prstGeom prst="rect">
                <a:avLst/>
              </a:prstGeom>
              <a:solidFill>
                <a:srgbClr val="FF7C7C"/>
              </a:solidFill>
              <a:ln w="9525">
                <a:noFill/>
                <a:miter lim="800000"/>
                <a:headEnd/>
                <a:tailEnd/>
              </a:ln>
            </p:spPr>
          </p:sp>
          <p:sp>
            <p:nvSpPr>
              <p:cNvPr id="842" name="Rectangle 841"/>
              <p:cNvSpPr>
                <a:spLocks noChangeArrowheads="1"/>
              </p:cNvSpPr>
              <p:nvPr/>
            </p:nvSpPr>
            <p:spPr bwMode="auto">
              <a:xfrm>
                <a:off x="238" y="277"/>
                <a:ext cx="68" cy="20"/>
              </a:xfrm>
              <a:prstGeom prst="rect">
                <a:avLst/>
              </a:prstGeom>
              <a:noFill/>
              <a:ln w="9525">
                <a:noFill/>
                <a:miter lim="800000"/>
                <a:headEnd/>
                <a:tailEnd/>
              </a:ln>
            </p:spPr>
          </p:sp>
          <p:sp>
            <p:nvSpPr>
              <p:cNvPr id="843" name="Rectangle 842"/>
              <p:cNvSpPr>
                <a:spLocks noChangeArrowheads="1"/>
              </p:cNvSpPr>
              <p:nvPr/>
            </p:nvSpPr>
            <p:spPr bwMode="auto">
              <a:xfrm>
                <a:off x="238" y="225"/>
                <a:ext cx="61" cy="1"/>
              </a:xfrm>
              <a:prstGeom prst="rect">
                <a:avLst/>
              </a:prstGeom>
              <a:solidFill>
                <a:srgbClr val="FF7C7C"/>
              </a:solidFill>
              <a:ln w="9525">
                <a:noFill/>
                <a:miter lim="800000"/>
                <a:headEnd/>
                <a:tailEnd/>
              </a:ln>
            </p:spPr>
          </p:sp>
          <p:sp>
            <p:nvSpPr>
              <p:cNvPr id="844" name="Rectangle 843"/>
              <p:cNvSpPr>
                <a:spLocks noChangeArrowheads="1"/>
              </p:cNvSpPr>
              <p:nvPr/>
            </p:nvSpPr>
            <p:spPr bwMode="auto">
              <a:xfrm>
                <a:off x="238" y="225"/>
                <a:ext cx="61" cy="1"/>
              </a:xfrm>
              <a:prstGeom prst="rect">
                <a:avLst/>
              </a:prstGeom>
              <a:solidFill>
                <a:srgbClr val="FF7B7B"/>
              </a:solidFill>
              <a:ln w="9525">
                <a:noFill/>
                <a:miter lim="800000"/>
                <a:headEnd/>
                <a:tailEnd/>
              </a:ln>
            </p:spPr>
          </p:sp>
          <p:sp>
            <p:nvSpPr>
              <p:cNvPr id="845" name="Rectangle 844"/>
              <p:cNvSpPr>
                <a:spLocks noChangeArrowheads="1"/>
              </p:cNvSpPr>
              <p:nvPr/>
            </p:nvSpPr>
            <p:spPr bwMode="auto">
              <a:xfrm>
                <a:off x="238" y="226"/>
                <a:ext cx="61" cy="1"/>
              </a:xfrm>
              <a:prstGeom prst="rect">
                <a:avLst/>
              </a:prstGeom>
              <a:solidFill>
                <a:srgbClr val="FF7A7A"/>
              </a:solidFill>
              <a:ln w="9525">
                <a:noFill/>
                <a:miter lim="800000"/>
                <a:headEnd/>
                <a:tailEnd/>
              </a:ln>
            </p:spPr>
          </p:sp>
          <p:sp>
            <p:nvSpPr>
              <p:cNvPr id="846" name="Rectangle 845"/>
              <p:cNvSpPr>
                <a:spLocks noChangeArrowheads="1"/>
              </p:cNvSpPr>
              <p:nvPr/>
            </p:nvSpPr>
            <p:spPr bwMode="auto">
              <a:xfrm>
                <a:off x="238" y="226"/>
                <a:ext cx="61" cy="1"/>
              </a:xfrm>
              <a:prstGeom prst="rect">
                <a:avLst/>
              </a:prstGeom>
              <a:solidFill>
                <a:srgbClr val="FF7878"/>
              </a:solidFill>
              <a:ln w="9525">
                <a:noFill/>
                <a:miter lim="800000"/>
                <a:headEnd/>
                <a:tailEnd/>
              </a:ln>
            </p:spPr>
          </p:sp>
          <p:sp>
            <p:nvSpPr>
              <p:cNvPr id="847" name="Rectangle 846"/>
              <p:cNvSpPr>
                <a:spLocks noChangeArrowheads="1"/>
              </p:cNvSpPr>
              <p:nvPr/>
            </p:nvSpPr>
            <p:spPr bwMode="auto">
              <a:xfrm>
                <a:off x="238" y="227"/>
                <a:ext cx="61" cy="1"/>
              </a:xfrm>
              <a:prstGeom prst="rect">
                <a:avLst/>
              </a:prstGeom>
              <a:solidFill>
                <a:srgbClr val="FF7676"/>
              </a:solidFill>
              <a:ln w="9525">
                <a:noFill/>
                <a:miter lim="800000"/>
                <a:headEnd/>
                <a:tailEnd/>
              </a:ln>
            </p:spPr>
          </p:sp>
          <p:sp>
            <p:nvSpPr>
              <p:cNvPr id="848" name="Rectangle 847"/>
              <p:cNvSpPr>
                <a:spLocks noChangeArrowheads="1"/>
              </p:cNvSpPr>
              <p:nvPr/>
            </p:nvSpPr>
            <p:spPr bwMode="auto">
              <a:xfrm>
                <a:off x="238" y="227"/>
                <a:ext cx="61" cy="1"/>
              </a:xfrm>
              <a:prstGeom prst="rect">
                <a:avLst/>
              </a:prstGeom>
              <a:solidFill>
                <a:srgbClr val="FF7474"/>
              </a:solidFill>
              <a:ln w="9525">
                <a:noFill/>
                <a:miter lim="800000"/>
                <a:headEnd/>
                <a:tailEnd/>
              </a:ln>
            </p:spPr>
          </p:sp>
          <p:sp>
            <p:nvSpPr>
              <p:cNvPr id="849" name="Rectangle 848"/>
              <p:cNvSpPr>
                <a:spLocks noChangeArrowheads="1"/>
              </p:cNvSpPr>
              <p:nvPr/>
            </p:nvSpPr>
            <p:spPr bwMode="auto">
              <a:xfrm>
                <a:off x="238" y="228"/>
                <a:ext cx="61" cy="1"/>
              </a:xfrm>
              <a:prstGeom prst="rect">
                <a:avLst/>
              </a:prstGeom>
              <a:solidFill>
                <a:srgbClr val="FF7070"/>
              </a:solidFill>
              <a:ln w="9525">
                <a:noFill/>
                <a:miter lim="800000"/>
                <a:headEnd/>
                <a:tailEnd/>
              </a:ln>
            </p:spPr>
          </p:sp>
          <p:sp>
            <p:nvSpPr>
              <p:cNvPr id="850" name="Rectangle 849"/>
              <p:cNvSpPr>
                <a:spLocks noChangeArrowheads="1"/>
              </p:cNvSpPr>
              <p:nvPr/>
            </p:nvSpPr>
            <p:spPr bwMode="auto">
              <a:xfrm>
                <a:off x="238" y="228"/>
                <a:ext cx="61" cy="1"/>
              </a:xfrm>
              <a:prstGeom prst="rect">
                <a:avLst/>
              </a:prstGeom>
              <a:solidFill>
                <a:srgbClr val="FF6C6C"/>
              </a:solidFill>
              <a:ln w="9525">
                <a:noFill/>
                <a:miter lim="800000"/>
                <a:headEnd/>
                <a:tailEnd/>
              </a:ln>
            </p:spPr>
          </p:sp>
          <p:sp>
            <p:nvSpPr>
              <p:cNvPr id="851" name="Rectangle 850"/>
              <p:cNvSpPr>
                <a:spLocks noChangeArrowheads="1"/>
              </p:cNvSpPr>
              <p:nvPr/>
            </p:nvSpPr>
            <p:spPr bwMode="auto">
              <a:xfrm>
                <a:off x="238" y="229"/>
                <a:ext cx="61" cy="1"/>
              </a:xfrm>
              <a:prstGeom prst="rect">
                <a:avLst/>
              </a:prstGeom>
              <a:solidFill>
                <a:srgbClr val="FF6666"/>
              </a:solidFill>
              <a:ln w="9525">
                <a:noFill/>
                <a:miter lim="800000"/>
                <a:headEnd/>
                <a:tailEnd/>
              </a:ln>
            </p:spPr>
          </p:sp>
          <p:sp>
            <p:nvSpPr>
              <p:cNvPr id="852" name="Rectangle 851"/>
              <p:cNvSpPr>
                <a:spLocks noChangeArrowheads="1"/>
              </p:cNvSpPr>
              <p:nvPr/>
            </p:nvSpPr>
            <p:spPr bwMode="auto">
              <a:xfrm>
                <a:off x="238" y="229"/>
                <a:ext cx="61" cy="1"/>
              </a:xfrm>
              <a:prstGeom prst="rect">
                <a:avLst/>
              </a:prstGeom>
              <a:solidFill>
                <a:srgbClr val="FF6161"/>
              </a:solidFill>
              <a:ln w="9525">
                <a:noFill/>
                <a:miter lim="800000"/>
                <a:headEnd/>
                <a:tailEnd/>
              </a:ln>
            </p:spPr>
          </p:sp>
          <p:sp>
            <p:nvSpPr>
              <p:cNvPr id="853" name="Rectangle 852"/>
              <p:cNvSpPr>
                <a:spLocks noChangeArrowheads="1"/>
              </p:cNvSpPr>
              <p:nvPr/>
            </p:nvSpPr>
            <p:spPr bwMode="auto">
              <a:xfrm>
                <a:off x="238" y="230"/>
                <a:ext cx="61" cy="1"/>
              </a:xfrm>
              <a:prstGeom prst="rect">
                <a:avLst/>
              </a:prstGeom>
              <a:solidFill>
                <a:srgbClr val="FF5B5B"/>
              </a:solidFill>
              <a:ln w="9525">
                <a:noFill/>
                <a:miter lim="800000"/>
                <a:headEnd/>
                <a:tailEnd/>
              </a:ln>
            </p:spPr>
          </p:sp>
          <p:sp>
            <p:nvSpPr>
              <p:cNvPr id="854" name="Rectangle 853"/>
              <p:cNvSpPr>
                <a:spLocks noChangeArrowheads="1"/>
              </p:cNvSpPr>
              <p:nvPr/>
            </p:nvSpPr>
            <p:spPr bwMode="auto">
              <a:xfrm>
                <a:off x="238" y="230"/>
                <a:ext cx="61" cy="1"/>
              </a:xfrm>
              <a:prstGeom prst="rect">
                <a:avLst/>
              </a:prstGeom>
              <a:solidFill>
                <a:srgbClr val="FF5454"/>
              </a:solidFill>
              <a:ln w="9525">
                <a:noFill/>
                <a:miter lim="800000"/>
                <a:headEnd/>
                <a:tailEnd/>
              </a:ln>
            </p:spPr>
          </p:sp>
          <p:sp>
            <p:nvSpPr>
              <p:cNvPr id="855" name="Rectangle 854"/>
              <p:cNvSpPr>
                <a:spLocks noChangeArrowheads="1"/>
              </p:cNvSpPr>
              <p:nvPr/>
            </p:nvSpPr>
            <p:spPr bwMode="auto">
              <a:xfrm>
                <a:off x="238" y="231"/>
                <a:ext cx="61" cy="1"/>
              </a:xfrm>
              <a:prstGeom prst="rect">
                <a:avLst/>
              </a:prstGeom>
              <a:solidFill>
                <a:srgbClr val="FF4D4D"/>
              </a:solidFill>
              <a:ln w="9525">
                <a:noFill/>
                <a:miter lim="800000"/>
                <a:headEnd/>
                <a:tailEnd/>
              </a:ln>
            </p:spPr>
          </p:sp>
          <p:sp>
            <p:nvSpPr>
              <p:cNvPr id="856" name="Rectangle 855"/>
              <p:cNvSpPr>
                <a:spLocks noChangeArrowheads="1"/>
              </p:cNvSpPr>
              <p:nvPr/>
            </p:nvSpPr>
            <p:spPr bwMode="auto">
              <a:xfrm>
                <a:off x="238" y="231"/>
                <a:ext cx="61" cy="1"/>
              </a:xfrm>
              <a:prstGeom prst="rect">
                <a:avLst/>
              </a:prstGeom>
              <a:solidFill>
                <a:srgbClr val="FF4545"/>
              </a:solidFill>
              <a:ln w="9525">
                <a:noFill/>
                <a:miter lim="800000"/>
                <a:headEnd/>
                <a:tailEnd/>
              </a:ln>
            </p:spPr>
          </p:sp>
          <p:sp>
            <p:nvSpPr>
              <p:cNvPr id="857" name="Rectangle 856"/>
              <p:cNvSpPr>
                <a:spLocks noChangeArrowheads="1"/>
              </p:cNvSpPr>
              <p:nvPr/>
            </p:nvSpPr>
            <p:spPr bwMode="auto">
              <a:xfrm>
                <a:off x="238" y="232"/>
                <a:ext cx="61" cy="1"/>
              </a:xfrm>
              <a:prstGeom prst="rect">
                <a:avLst/>
              </a:prstGeom>
              <a:solidFill>
                <a:srgbClr val="FF3D3D"/>
              </a:solidFill>
              <a:ln w="9525">
                <a:noFill/>
                <a:miter lim="800000"/>
                <a:headEnd/>
                <a:tailEnd/>
              </a:ln>
            </p:spPr>
          </p:sp>
          <p:sp>
            <p:nvSpPr>
              <p:cNvPr id="858" name="Rectangle 857"/>
              <p:cNvSpPr>
                <a:spLocks noChangeArrowheads="1"/>
              </p:cNvSpPr>
              <p:nvPr/>
            </p:nvSpPr>
            <p:spPr bwMode="auto">
              <a:xfrm>
                <a:off x="238" y="232"/>
                <a:ext cx="61" cy="1"/>
              </a:xfrm>
              <a:prstGeom prst="rect">
                <a:avLst/>
              </a:prstGeom>
              <a:solidFill>
                <a:srgbClr val="FF3535"/>
              </a:solidFill>
              <a:ln w="9525">
                <a:noFill/>
                <a:miter lim="800000"/>
                <a:headEnd/>
                <a:tailEnd/>
              </a:ln>
            </p:spPr>
          </p:sp>
          <p:sp>
            <p:nvSpPr>
              <p:cNvPr id="859" name="Rectangle 858"/>
              <p:cNvSpPr>
                <a:spLocks noChangeArrowheads="1"/>
              </p:cNvSpPr>
              <p:nvPr/>
            </p:nvSpPr>
            <p:spPr bwMode="auto">
              <a:xfrm>
                <a:off x="238" y="233"/>
                <a:ext cx="61" cy="1"/>
              </a:xfrm>
              <a:prstGeom prst="rect">
                <a:avLst/>
              </a:prstGeom>
              <a:solidFill>
                <a:srgbClr val="FF2D2D"/>
              </a:solidFill>
              <a:ln w="9525">
                <a:noFill/>
                <a:miter lim="800000"/>
                <a:headEnd/>
                <a:tailEnd/>
              </a:ln>
            </p:spPr>
          </p:sp>
          <p:sp>
            <p:nvSpPr>
              <p:cNvPr id="860" name="Rectangle 859"/>
              <p:cNvSpPr>
                <a:spLocks noChangeArrowheads="1"/>
              </p:cNvSpPr>
              <p:nvPr/>
            </p:nvSpPr>
            <p:spPr bwMode="auto">
              <a:xfrm>
                <a:off x="238" y="233"/>
                <a:ext cx="61" cy="1"/>
              </a:xfrm>
              <a:prstGeom prst="rect">
                <a:avLst/>
              </a:prstGeom>
              <a:solidFill>
                <a:srgbClr val="FF2626"/>
              </a:solidFill>
              <a:ln w="9525">
                <a:noFill/>
                <a:miter lim="800000"/>
                <a:headEnd/>
                <a:tailEnd/>
              </a:ln>
            </p:spPr>
          </p:sp>
          <p:sp>
            <p:nvSpPr>
              <p:cNvPr id="861" name="Rectangle 860"/>
              <p:cNvSpPr>
                <a:spLocks noChangeArrowheads="1"/>
              </p:cNvSpPr>
              <p:nvPr/>
            </p:nvSpPr>
            <p:spPr bwMode="auto">
              <a:xfrm>
                <a:off x="238" y="234"/>
                <a:ext cx="61" cy="1"/>
              </a:xfrm>
              <a:prstGeom prst="rect">
                <a:avLst/>
              </a:prstGeom>
              <a:solidFill>
                <a:srgbClr val="FF1E1E"/>
              </a:solidFill>
              <a:ln w="9525">
                <a:noFill/>
                <a:miter lim="800000"/>
                <a:headEnd/>
                <a:tailEnd/>
              </a:ln>
            </p:spPr>
          </p:sp>
          <p:sp>
            <p:nvSpPr>
              <p:cNvPr id="862" name="Rectangle 861"/>
              <p:cNvSpPr>
                <a:spLocks noChangeArrowheads="1"/>
              </p:cNvSpPr>
              <p:nvPr/>
            </p:nvSpPr>
            <p:spPr bwMode="auto">
              <a:xfrm>
                <a:off x="238" y="234"/>
                <a:ext cx="61" cy="1"/>
              </a:xfrm>
              <a:prstGeom prst="rect">
                <a:avLst/>
              </a:prstGeom>
              <a:solidFill>
                <a:srgbClr val="FF1212"/>
              </a:solidFill>
              <a:ln w="9525">
                <a:noFill/>
                <a:miter lim="800000"/>
                <a:headEnd/>
                <a:tailEnd/>
              </a:ln>
            </p:spPr>
          </p:sp>
          <p:sp>
            <p:nvSpPr>
              <p:cNvPr id="863" name="Rectangle 862"/>
              <p:cNvSpPr>
                <a:spLocks noChangeArrowheads="1"/>
              </p:cNvSpPr>
              <p:nvPr/>
            </p:nvSpPr>
            <p:spPr bwMode="auto">
              <a:xfrm>
                <a:off x="238" y="235"/>
                <a:ext cx="61" cy="1"/>
              </a:xfrm>
              <a:prstGeom prst="rect">
                <a:avLst/>
              </a:prstGeom>
              <a:solidFill>
                <a:srgbClr val="FF0606"/>
              </a:solidFill>
              <a:ln w="9525">
                <a:noFill/>
                <a:miter lim="800000"/>
                <a:headEnd/>
                <a:tailEnd/>
              </a:ln>
            </p:spPr>
          </p:sp>
          <p:sp>
            <p:nvSpPr>
              <p:cNvPr id="864" name="Rectangle 863"/>
              <p:cNvSpPr>
                <a:spLocks noChangeArrowheads="1"/>
              </p:cNvSpPr>
              <p:nvPr/>
            </p:nvSpPr>
            <p:spPr bwMode="auto">
              <a:xfrm>
                <a:off x="238" y="236"/>
                <a:ext cx="61" cy="1"/>
              </a:xfrm>
              <a:prstGeom prst="rect">
                <a:avLst/>
              </a:prstGeom>
              <a:solidFill>
                <a:srgbClr val="FF1212"/>
              </a:solidFill>
              <a:ln w="9525">
                <a:noFill/>
                <a:miter lim="800000"/>
                <a:headEnd/>
                <a:tailEnd/>
              </a:ln>
            </p:spPr>
          </p:sp>
          <p:sp>
            <p:nvSpPr>
              <p:cNvPr id="865" name="Rectangle 864"/>
              <p:cNvSpPr>
                <a:spLocks noChangeArrowheads="1"/>
              </p:cNvSpPr>
              <p:nvPr/>
            </p:nvSpPr>
            <p:spPr bwMode="auto">
              <a:xfrm>
                <a:off x="238" y="236"/>
                <a:ext cx="61" cy="1"/>
              </a:xfrm>
              <a:prstGeom prst="rect">
                <a:avLst/>
              </a:prstGeom>
              <a:solidFill>
                <a:srgbClr val="FF1D1D"/>
              </a:solidFill>
              <a:ln w="9525">
                <a:noFill/>
                <a:miter lim="800000"/>
                <a:headEnd/>
                <a:tailEnd/>
              </a:ln>
            </p:spPr>
          </p:sp>
          <p:sp>
            <p:nvSpPr>
              <p:cNvPr id="866" name="Rectangle 865"/>
              <p:cNvSpPr>
                <a:spLocks noChangeArrowheads="1"/>
              </p:cNvSpPr>
              <p:nvPr/>
            </p:nvSpPr>
            <p:spPr bwMode="auto">
              <a:xfrm>
                <a:off x="238" y="237"/>
                <a:ext cx="61" cy="1"/>
              </a:xfrm>
              <a:prstGeom prst="rect">
                <a:avLst/>
              </a:prstGeom>
              <a:solidFill>
                <a:srgbClr val="FF2626"/>
              </a:solidFill>
              <a:ln w="9525">
                <a:noFill/>
                <a:miter lim="800000"/>
                <a:headEnd/>
                <a:tailEnd/>
              </a:ln>
            </p:spPr>
          </p:sp>
          <p:sp>
            <p:nvSpPr>
              <p:cNvPr id="867" name="Rectangle 866"/>
              <p:cNvSpPr>
                <a:spLocks noChangeArrowheads="1"/>
              </p:cNvSpPr>
              <p:nvPr/>
            </p:nvSpPr>
            <p:spPr bwMode="auto">
              <a:xfrm>
                <a:off x="238" y="237"/>
                <a:ext cx="61" cy="1"/>
              </a:xfrm>
              <a:prstGeom prst="rect">
                <a:avLst/>
              </a:prstGeom>
              <a:solidFill>
                <a:srgbClr val="FF2D2D"/>
              </a:solidFill>
              <a:ln w="9525">
                <a:noFill/>
                <a:miter lim="800000"/>
                <a:headEnd/>
                <a:tailEnd/>
              </a:ln>
            </p:spPr>
          </p:sp>
          <p:sp>
            <p:nvSpPr>
              <p:cNvPr id="868" name="Rectangle 867"/>
              <p:cNvSpPr>
                <a:spLocks noChangeArrowheads="1"/>
              </p:cNvSpPr>
              <p:nvPr/>
            </p:nvSpPr>
            <p:spPr bwMode="auto">
              <a:xfrm>
                <a:off x="238" y="238"/>
                <a:ext cx="61" cy="1"/>
              </a:xfrm>
              <a:prstGeom prst="rect">
                <a:avLst/>
              </a:prstGeom>
              <a:solidFill>
                <a:srgbClr val="FF3535"/>
              </a:solidFill>
              <a:ln w="9525">
                <a:noFill/>
                <a:miter lim="800000"/>
                <a:headEnd/>
                <a:tailEnd/>
              </a:ln>
            </p:spPr>
          </p:sp>
          <p:sp>
            <p:nvSpPr>
              <p:cNvPr id="869" name="Rectangle 868"/>
              <p:cNvSpPr>
                <a:spLocks noChangeArrowheads="1"/>
              </p:cNvSpPr>
              <p:nvPr/>
            </p:nvSpPr>
            <p:spPr bwMode="auto">
              <a:xfrm>
                <a:off x="238" y="238"/>
                <a:ext cx="61" cy="1"/>
              </a:xfrm>
              <a:prstGeom prst="rect">
                <a:avLst/>
              </a:prstGeom>
              <a:solidFill>
                <a:srgbClr val="FF3D3D"/>
              </a:solidFill>
              <a:ln w="9525">
                <a:noFill/>
                <a:miter lim="800000"/>
                <a:headEnd/>
                <a:tailEnd/>
              </a:ln>
            </p:spPr>
          </p:sp>
          <p:sp>
            <p:nvSpPr>
              <p:cNvPr id="870" name="Rectangle 869"/>
              <p:cNvSpPr>
                <a:spLocks noChangeArrowheads="1"/>
              </p:cNvSpPr>
              <p:nvPr/>
            </p:nvSpPr>
            <p:spPr bwMode="auto">
              <a:xfrm>
                <a:off x="238" y="239"/>
                <a:ext cx="61" cy="1"/>
              </a:xfrm>
              <a:prstGeom prst="rect">
                <a:avLst/>
              </a:prstGeom>
              <a:solidFill>
                <a:srgbClr val="FF4545"/>
              </a:solidFill>
              <a:ln w="9525">
                <a:noFill/>
                <a:miter lim="800000"/>
                <a:headEnd/>
                <a:tailEnd/>
              </a:ln>
            </p:spPr>
          </p:sp>
          <p:sp>
            <p:nvSpPr>
              <p:cNvPr id="871" name="Rectangle 870"/>
              <p:cNvSpPr>
                <a:spLocks noChangeArrowheads="1"/>
              </p:cNvSpPr>
              <p:nvPr/>
            </p:nvSpPr>
            <p:spPr bwMode="auto">
              <a:xfrm>
                <a:off x="238" y="239"/>
                <a:ext cx="61" cy="1"/>
              </a:xfrm>
              <a:prstGeom prst="rect">
                <a:avLst/>
              </a:prstGeom>
              <a:solidFill>
                <a:srgbClr val="FF4C4C"/>
              </a:solidFill>
              <a:ln w="9525">
                <a:noFill/>
                <a:miter lim="800000"/>
                <a:headEnd/>
                <a:tailEnd/>
              </a:ln>
            </p:spPr>
          </p:sp>
          <p:sp>
            <p:nvSpPr>
              <p:cNvPr id="872" name="Rectangle 871"/>
              <p:cNvSpPr>
                <a:spLocks noChangeArrowheads="1"/>
              </p:cNvSpPr>
              <p:nvPr/>
            </p:nvSpPr>
            <p:spPr bwMode="auto">
              <a:xfrm>
                <a:off x="238" y="240"/>
                <a:ext cx="61" cy="1"/>
              </a:xfrm>
              <a:prstGeom prst="rect">
                <a:avLst/>
              </a:prstGeom>
              <a:solidFill>
                <a:srgbClr val="FF5454"/>
              </a:solidFill>
              <a:ln w="9525">
                <a:noFill/>
                <a:miter lim="800000"/>
                <a:headEnd/>
                <a:tailEnd/>
              </a:ln>
            </p:spPr>
          </p:sp>
          <p:sp>
            <p:nvSpPr>
              <p:cNvPr id="873" name="Rectangle 872"/>
              <p:cNvSpPr>
                <a:spLocks noChangeArrowheads="1"/>
              </p:cNvSpPr>
              <p:nvPr/>
            </p:nvSpPr>
            <p:spPr bwMode="auto">
              <a:xfrm>
                <a:off x="238" y="240"/>
                <a:ext cx="61" cy="1"/>
              </a:xfrm>
              <a:prstGeom prst="rect">
                <a:avLst/>
              </a:prstGeom>
              <a:solidFill>
                <a:srgbClr val="FF5B5B"/>
              </a:solidFill>
              <a:ln w="9525">
                <a:noFill/>
                <a:miter lim="800000"/>
                <a:headEnd/>
                <a:tailEnd/>
              </a:ln>
            </p:spPr>
          </p:sp>
          <p:sp>
            <p:nvSpPr>
              <p:cNvPr id="874" name="Rectangle 873"/>
              <p:cNvSpPr>
                <a:spLocks noChangeArrowheads="1"/>
              </p:cNvSpPr>
              <p:nvPr/>
            </p:nvSpPr>
            <p:spPr bwMode="auto">
              <a:xfrm>
                <a:off x="238" y="241"/>
                <a:ext cx="61" cy="1"/>
              </a:xfrm>
              <a:prstGeom prst="rect">
                <a:avLst/>
              </a:prstGeom>
              <a:solidFill>
                <a:srgbClr val="FF6161"/>
              </a:solidFill>
              <a:ln w="9525">
                <a:noFill/>
                <a:miter lim="800000"/>
                <a:headEnd/>
                <a:tailEnd/>
              </a:ln>
            </p:spPr>
          </p:sp>
        </p:grpSp>
        <p:grpSp>
          <p:nvGrpSpPr>
            <p:cNvPr id="12" name="Group 11"/>
            <p:cNvGrpSpPr>
              <a:grpSpLocks/>
            </p:cNvGrpSpPr>
            <p:nvPr/>
          </p:nvGrpSpPr>
          <p:grpSpPr bwMode="auto">
            <a:xfrm>
              <a:off x="238" y="18"/>
              <a:ext cx="237" cy="425"/>
              <a:chOff x="238" y="18"/>
              <a:chExt cx="237" cy="425"/>
            </a:xfrm>
          </p:grpSpPr>
          <p:sp>
            <p:nvSpPr>
              <p:cNvPr id="475" name="Rectangle 474"/>
              <p:cNvSpPr>
                <a:spLocks noChangeArrowheads="1"/>
              </p:cNvSpPr>
              <p:nvPr/>
            </p:nvSpPr>
            <p:spPr bwMode="auto">
              <a:xfrm>
                <a:off x="238" y="241"/>
                <a:ext cx="61" cy="1"/>
              </a:xfrm>
              <a:prstGeom prst="rect">
                <a:avLst/>
              </a:prstGeom>
              <a:solidFill>
                <a:srgbClr val="FF6666"/>
              </a:solidFill>
              <a:ln w="9525">
                <a:noFill/>
                <a:miter lim="800000"/>
                <a:headEnd/>
                <a:tailEnd/>
              </a:ln>
            </p:spPr>
          </p:sp>
          <p:sp>
            <p:nvSpPr>
              <p:cNvPr id="476" name="Rectangle 475"/>
              <p:cNvSpPr>
                <a:spLocks noChangeArrowheads="1"/>
              </p:cNvSpPr>
              <p:nvPr/>
            </p:nvSpPr>
            <p:spPr bwMode="auto">
              <a:xfrm>
                <a:off x="238" y="242"/>
                <a:ext cx="61" cy="1"/>
              </a:xfrm>
              <a:prstGeom prst="rect">
                <a:avLst/>
              </a:prstGeom>
              <a:solidFill>
                <a:srgbClr val="FF6C6C"/>
              </a:solidFill>
              <a:ln w="9525">
                <a:noFill/>
                <a:miter lim="800000"/>
                <a:headEnd/>
                <a:tailEnd/>
              </a:ln>
            </p:spPr>
          </p:sp>
          <p:sp>
            <p:nvSpPr>
              <p:cNvPr id="477" name="Rectangle 476"/>
              <p:cNvSpPr>
                <a:spLocks noChangeArrowheads="1"/>
              </p:cNvSpPr>
              <p:nvPr/>
            </p:nvSpPr>
            <p:spPr bwMode="auto">
              <a:xfrm>
                <a:off x="238" y="242"/>
                <a:ext cx="61" cy="1"/>
              </a:xfrm>
              <a:prstGeom prst="rect">
                <a:avLst/>
              </a:prstGeom>
              <a:solidFill>
                <a:srgbClr val="FF7070"/>
              </a:solidFill>
              <a:ln w="9525">
                <a:noFill/>
                <a:miter lim="800000"/>
                <a:headEnd/>
                <a:tailEnd/>
              </a:ln>
            </p:spPr>
          </p:sp>
          <p:sp>
            <p:nvSpPr>
              <p:cNvPr id="478" name="Rectangle 477"/>
              <p:cNvSpPr>
                <a:spLocks noChangeArrowheads="1"/>
              </p:cNvSpPr>
              <p:nvPr/>
            </p:nvSpPr>
            <p:spPr bwMode="auto">
              <a:xfrm>
                <a:off x="238" y="243"/>
                <a:ext cx="61" cy="1"/>
              </a:xfrm>
              <a:prstGeom prst="rect">
                <a:avLst/>
              </a:prstGeom>
              <a:solidFill>
                <a:srgbClr val="FF7474"/>
              </a:solidFill>
              <a:ln w="9525">
                <a:noFill/>
                <a:miter lim="800000"/>
                <a:headEnd/>
                <a:tailEnd/>
              </a:ln>
            </p:spPr>
          </p:sp>
          <p:sp>
            <p:nvSpPr>
              <p:cNvPr id="479" name="Rectangle 478"/>
              <p:cNvSpPr>
                <a:spLocks noChangeArrowheads="1"/>
              </p:cNvSpPr>
              <p:nvPr/>
            </p:nvSpPr>
            <p:spPr bwMode="auto">
              <a:xfrm>
                <a:off x="238" y="243"/>
                <a:ext cx="61" cy="1"/>
              </a:xfrm>
              <a:prstGeom prst="rect">
                <a:avLst/>
              </a:prstGeom>
              <a:solidFill>
                <a:srgbClr val="FF7676"/>
              </a:solidFill>
              <a:ln w="9525">
                <a:noFill/>
                <a:miter lim="800000"/>
                <a:headEnd/>
                <a:tailEnd/>
              </a:ln>
            </p:spPr>
          </p:sp>
          <p:sp>
            <p:nvSpPr>
              <p:cNvPr id="480" name="Rectangle 479"/>
              <p:cNvSpPr>
                <a:spLocks noChangeArrowheads="1"/>
              </p:cNvSpPr>
              <p:nvPr/>
            </p:nvSpPr>
            <p:spPr bwMode="auto">
              <a:xfrm>
                <a:off x="238" y="244"/>
                <a:ext cx="61" cy="1"/>
              </a:xfrm>
              <a:prstGeom prst="rect">
                <a:avLst/>
              </a:prstGeom>
              <a:solidFill>
                <a:srgbClr val="FF7878"/>
              </a:solidFill>
              <a:ln w="9525">
                <a:noFill/>
                <a:miter lim="800000"/>
                <a:headEnd/>
                <a:tailEnd/>
              </a:ln>
            </p:spPr>
          </p:sp>
          <p:sp>
            <p:nvSpPr>
              <p:cNvPr id="481" name="Rectangle 480"/>
              <p:cNvSpPr>
                <a:spLocks noChangeArrowheads="1"/>
              </p:cNvSpPr>
              <p:nvPr/>
            </p:nvSpPr>
            <p:spPr bwMode="auto">
              <a:xfrm>
                <a:off x="238" y="244"/>
                <a:ext cx="61" cy="1"/>
              </a:xfrm>
              <a:prstGeom prst="rect">
                <a:avLst/>
              </a:prstGeom>
              <a:solidFill>
                <a:srgbClr val="FF7A7A"/>
              </a:solidFill>
              <a:ln w="9525">
                <a:noFill/>
                <a:miter lim="800000"/>
                <a:headEnd/>
                <a:tailEnd/>
              </a:ln>
            </p:spPr>
          </p:sp>
          <p:sp>
            <p:nvSpPr>
              <p:cNvPr id="482" name="Rectangle 481"/>
              <p:cNvSpPr>
                <a:spLocks noChangeArrowheads="1"/>
              </p:cNvSpPr>
              <p:nvPr/>
            </p:nvSpPr>
            <p:spPr bwMode="auto">
              <a:xfrm>
                <a:off x="238" y="245"/>
                <a:ext cx="61" cy="1"/>
              </a:xfrm>
              <a:prstGeom prst="rect">
                <a:avLst/>
              </a:prstGeom>
              <a:solidFill>
                <a:srgbClr val="FF7B7B"/>
              </a:solidFill>
              <a:ln w="9525">
                <a:noFill/>
                <a:miter lim="800000"/>
                <a:headEnd/>
                <a:tailEnd/>
              </a:ln>
            </p:spPr>
          </p:sp>
          <p:sp>
            <p:nvSpPr>
              <p:cNvPr id="483" name="Rectangle 482"/>
              <p:cNvSpPr>
                <a:spLocks noChangeArrowheads="1"/>
              </p:cNvSpPr>
              <p:nvPr/>
            </p:nvSpPr>
            <p:spPr bwMode="auto">
              <a:xfrm>
                <a:off x="238" y="245"/>
                <a:ext cx="61" cy="1"/>
              </a:xfrm>
              <a:prstGeom prst="rect">
                <a:avLst/>
              </a:prstGeom>
              <a:solidFill>
                <a:srgbClr val="FF7C7C"/>
              </a:solidFill>
              <a:ln w="9525">
                <a:noFill/>
                <a:miter lim="800000"/>
                <a:headEnd/>
                <a:tailEnd/>
              </a:ln>
            </p:spPr>
          </p:sp>
          <p:sp>
            <p:nvSpPr>
              <p:cNvPr id="484" name="Rectangle 483"/>
              <p:cNvSpPr>
                <a:spLocks noChangeArrowheads="1"/>
              </p:cNvSpPr>
              <p:nvPr/>
            </p:nvSpPr>
            <p:spPr bwMode="auto">
              <a:xfrm>
                <a:off x="238" y="225"/>
                <a:ext cx="61" cy="21"/>
              </a:xfrm>
              <a:prstGeom prst="rect">
                <a:avLst/>
              </a:prstGeom>
              <a:noFill/>
              <a:ln w="9525">
                <a:noFill/>
                <a:miter lim="800000"/>
                <a:headEnd/>
                <a:tailEnd/>
              </a:ln>
            </p:spPr>
          </p:sp>
          <p:sp>
            <p:nvSpPr>
              <p:cNvPr id="485" name="Rectangle 484"/>
              <p:cNvSpPr>
                <a:spLocks noChangeArrowheads="1"/>
              </p:cNvSpPr>
              <p:nvPr/>
            </p:nvSpPr>
            <p:spPr bwMode="auto">
              <a:xfrm>
                <a:off x="238" y="173"/>
                <a:ext cx="58" cy="1"/>
              </a:xfrm>
              <a:prstGeom prst="rect">
                <a:avLst/>
              </a:prstGeom>
              <a:solidFill>
                <a:srgbClr val="FF7C7C"/>
              </a:solidFill>
              <a:ln w="9525">
                <a:noFill/>
                <a:miter lim="800000"/>
                <a:headEnd/>
                <a:tailEnd/>
              </a:ln>
            </p:spPr>
          </p:sp>
          <p:sp>
            <p:nvSpPr>
              <p:cNvPr id="486" name="Rectangle 485"/>
              <p:cNvSpPr>
                <a:spLocks noChangeArrowheads="1"/>
              </p:cNvSpPr>
              <p:nvPr/>
            </p:nvSpPr>
            <p:spPr bwMode="auto">
              <a:xfrm>
                <a:off x="238" y="173"/>
                <a:ext cx="58" cy="1"/>
              </a:xfrm>
              <a:prstGeom prst="rect">
                <a:avLst/>
              </a:prstGeom>
              <a:solidFill>
                <a:srgbClr val="FF7B7B"/>
              </a:solidFill>
              <a:ln w="9525">
                <a:noFill/>
                <a:miter lim="800000"/>
                <a:headEnd/>
                <a:tailEnd/>
              </a:ln>
            </p:spPr>
          </p:sp>
          <p:sp>
            <p:nvSpPr>
              <p:cNvPr id="487" name="Rectangle 486"/>
              <p:cNvSpPr>
                <a:spLocks noChangeArrowheads="1"/>
              </p:cNvSpPr>
              <p:nvPr/>
            </p:nvSpPr>
            <p:spPr bwMode="auto">
              <a:xfrm>
                <a:off x="238" y="174"/>
                <a:ext cx="58" cy="1"/>
              </a:xfrm>
              <a:prstGeom prst="rect">
                <a:avLst/>
              </a:prstGeom>
              <a:solidFill>
                <a:srgbClr val="FF7A7A"/>
              </a:solidFill>
              <a:ln w="9525">
                <a:noFill/>
                <a:miter lim="800000"/>
                <a:headEnd/>
                <a:tailEnd/>
              </a:ln>
            </p:spPr>
          </p:sp>
          <p:sp>
            <p:nvSpPr>
              <p:cNvPr id="488" name="Rectangle 487"/>
              <p:cNvSpPr>
                <a:spLocks noChangeArrowheads="1"/>
              </p:cNvSpPr>
              <p:nvPr/>
            </p:nvSpPr>
            <p:spPr bwMode="auto">
              <a:xfrm>
                <a:off x="238" y="174"/>
                <a:ext cx="58" cy="1"/>
              </a:xfrm>
              <a:prstGeom prst="rect">
                <a:avLst/>
              </a:prstGeom>
              <a:solidFill>
                <a:srgbClr val="FF7878"/>
              </a:solidFill>
              <a:ln w="9525">
                <a:noFill/>
                <a:miter lim="800000"/>
                <a:headEnd/>
                <a:tailEnd/>
              </a:ln>
            </p:spPr>
          </p:sp>
          <p:sp>
            <p:nvSpPr>
              <p:cNvPr id="489" name="Rectangle 488"/>
              <p:cNvSpPr>
                <a:spLocks noChangeArrowheads="1"/>
              </p:cNvSpPr>
              <p:nvPr/>
            </p:nvSpPr>
            <p:spPr bwMode="auto">
              <a:xfrm>
                <a:off x="238" y="175"/>
                <a:ext cx="58" cy="1"/>
              </a:xfrm>
              <a:prstGeom prst="rect">
                <a:avLst/>
              </a:prstGeom>
              <a:solidFill>
                <a:srgbClr val="FF7676"/>
              </a:solidFill>
              <a:ln w="9525">
                <a:noFill/>
                <a:miter lim="800000"/>
                <a:headEnd/>
                <a:tailEnd/>
              </a:ln>
            </p:spPr>
          </p:sp>
          <p:sp>
            <p:nvSpPr>
              <p:cNvPr id="490" name="Rectangle 489"/>
              <p:cNvSpPr>
                <a:spLocks noChangeArrowheads="1"/>
              </p:cNvSpPr>
              <p:nvPr/>
            </p:nvSpPr>
            <p:spPr bwMode="auto">
              <a:xfrm>
                <a:off x="238" y="175"/>
                <a:ext cx="58" cy="1"/>
              </a:xfrm>
              <a:prstGeom prst="rect">
                <a:avLst/>
              </a:prstGeom>
              <a:solidFill>
                <a:srgbClr val="FF7373"/>
              </a:solidFill>
              <a:ln w="9525">
                <a:noFill/>
                <a:miter lim="800000"/>
                <a:headEnd/>
                <a:tailEnd/>
              </a:ln>
            </p:spPr>
          </p:sp>
          <p:sp>
            <p:nvSpPr>
              <p:cNvPr id="491" name="Rectangle 490"/>
              <p:cNvSpPr>
                <a:spLocks noChangeArrowheads="1"/>
              </p:cNvSpPr>
              <p:nvPr/>
            </p:nvSpPr>
            <p:spPr bwMode="auto">
              <a:xfrm>
                <a:off x="238" y="176"/>
                <a:ext cx="58" cy="1"/>
              </a:xfrm>
              <a:prstGeom prst="rect">
                <a:avLst/>
              </a:prstGeom>
              <a:solidFill>
                <a:srgbClr val="FF6F6F"/>
              </a:solidFill>
              <a:ln w="9525">
                <a:noFill/>
                <a:miter lim="800000"/>
                <a:headEnd/>
                <a:tailEnd/>
              </a:ln>
            </p:spPr>
          </p:sp>
          <p:sp>
            <p:nvSpPr>
              <p:cNvPr id="492" name="Rectangle 491"/>
              <p:cNvSpPr>
                <a:spLocks noChangeArrowheads="1"/>
              </p:cNvSpPr>
              <p:nvPr/>
            </p:nvSpPr>
            <p:spPr bwMode="auto">
              <a:xfrm>
                <a:off x="238" y="177"/>
                <a:ext cx="58" cy="1"/>
              </a:xfrm>
              <a:prstGeom prst="rect">
                <a:avLst/>
              </a:prstGeom>
              <a:solidFill>
                <a:srgbClr val="FF6B6B"/>
              </a:solidFill>
              <a:ln w="9525">
                <a:noFill/>
                <a:miter lim="800000"/>
                <a:headEnd/>
                <a:tailEnd/>
              </a:ln>
            </p:spPr>
          </p:sp>
          <p:sp>
            <p:nvSpPr>
              <p:cNvPr id="493" name="Rectangle 492"/>
              <p:cNvSpPr>
                <a:spLocks noChangeArrowheads="1"/>
              </p:cNvSpPr>
              <p:nvPr/>
            </p:nvSpPr>
            <p:spPr bwMode="auto">
              <a:xfrm>
                <a:off x="238" y="177"/>
                <a:ext cx="58" cy="1"/>
              </a:xfrm>
              <a:prstGeom prst="rect">
                <a:avLst/>
              </a:prstGeom>
              <a:solidFill>
                <a:srgbClr val="FF6565"/>
              </a:solidFill>
              <a:ln w="9525">
                <a:noFill/>
                <a:miter lim="800000"/>
                <a:headEnd/>
                <a:tailEnd/>
              </a:ln>
            </p:spPr>
          </p:sp>
          <p:sp>
            <p:nvSpPr>
              <p:cNvPr id="494" name="Rectangle 493"/>
              <p:cNvSpPr>
                <a:spLocks noChangeArrowheads="1"/>
              </p:cNvSpPr>
              <p:nvPr/>
            </p:nvSpPr>
            <p:spPr bwMode="auto">
              <a:xfrm>
                <a:off x="238" y="178"/>
                <a:ext cx="58" cy="1"/>
              </a:xfrm>
              <a:prstGeom prst="rect">
                <a:avLst/>
              </a:prstGeom>
              <a:solidFill>
                <a:srgbClr val="FF5F5F"/>
              </a:solidFill>
              <a:ln w="9525">
                <a:noFill/>
                <a:miter lim="800000"/>
                <a:headEnd/>
                <a:tailEnd/>
              </a:ln>
            </p:spPr>
          </p:sp>
          <p:sp>
            <p:nvSpPr>
              <p:cNvPr id="495" name="Rectangle 494"/>
              <p:cNvSpPr>
                <a:spLocks noChangeArrowheads="1"/>
              </p:cNvSpPr>
              <p:nvPr/>
            </p:nvSpPr>
            <p:spPr bwMode="auto">
              <a:xfrm>
                <a:off x="238" y="178"/>
                <a:ext cx="58" cy="1"/>
              </a:xfrm>
              <a:prstGeom prst="rect">
                <a:avLst/>
              </a:prstGeom>
              <a:solidFill>
                <a:srgbClr val="FF5959"/>
              </a:solidFill>
              <a:ln w="9525">
                <a:noFill/>
                <a:miter lim="800000"/>
                <a:headEnd/>
                <a:tailEnd/>
              </a:ln>
            </p:spPr>
          </p:sp>
          <p:sp>
            <p:nvSpPr>
              <p:cNvPr id="496" name="Rectangle 495"/>
              <p:cNvSpPr>
                <a:spLocks noChangeArrowheads="1"/>
              </p:cNvSpPr>
              <p:nvPr/>
            </p:nvSpPr>
            <p:spPr bwMode="auto">
              <a:xfrm>
                <a:off x="238" y="179"/>
                <a:ext cx="58" cy="1"/>
              </a:xfrm>
              <a:prstGeom prst="rect">
                <a:avLst/>
              </a:prstGeom>
              <a:solidFill>
                <a:srgbClr val="FF5252"/>
              </a:solidFill>
              <a:ln w="9525">
                <a:noFill/>
                <a:miter lim="800000"/>
                <a:headEnd/>
                <a:tailEnd/>
              </a:ln>
            </p:spPr>
          </p:sp>
          <p:sp>
            <p:nvSpPr>
              <p:cNvPr id="497" name="Rectangle 496"/>
              <p:cNvSpPr>
                <a:spLocks noChangeArrowheads="1"/>
              </p:cNvSpPr>
              <p:nvPr/>
            </p:nvSpPr>
            <p:spPr bwMode="auto">
              <a:xfrm>
                <a:off x="238" y="179"/>
                <a:ext cx="58" cy="1"/>
              </a:xfrm>
              <a:prstGeom prst="rect">
                <a:avLst/>
              </a:prstGeom>
              <a:solidFill>
                <a:srgbClr val="FF4A4A"/>
              </a:solidFill>
              <a:ln w="9525">
                <a:noFill/>
                <a:miter lim="800000"/>
                <a:headEnd/>
                <a:tailEnd/>
              </a:ln>
            </p:spPr>
          </p:sp>
          <p:sp>
            <p:nvSpPr>
              <p:cNvPr id="498" name="Rectangle 497"/>
              <p:cNvSpPr>
                <a:spLocks noChangeArrowheads="1"/>
              </p:cNvSpPr>
              <p:nvPr/>
            </p:nvSpPr>
            <p:spPr bwMode="auto">
              <a:xfrm>
                <a:off x="238" y="180"/>
                <a:ext cx="58" cy="1"/>
              </a:xfrm>
              <a:prstGeom prst="rect">
                <a:avLst/>
              </a:prstGeom>
              <a:solidFill>
                <a:srgbClr val="FF4242"/>
              </a:solidFill>
              <a:ln w="9525">
                <a:noFill/>
                <a:miter lim="800000"/>
                <a:headEnd/>
                <a:tailEnd/>
              </a:ln>
            </p:spPr>
          </p:sp>
          <p:sp>
            <p:nvSpPr>
              <p:cNvPr id="499" name="Rectangle 498"/>
              <p:cNvSpPr>
                <a:spLocks noChangeArrowheads="1"/>
              </p:cNvSpPr>
              <p:nvPr/>
            </p:nvSpPr>
            <p:spPr bwMode="auto">
              <a:xfrm>
                <a:off x="238" y="180"/>
                <a:ext cx="58" cy="1"/>
              </a:xfrm>
              <a:prstGeom prst="rect">
                <a:avLst/>
              </a:prstGeom>
              <a:solidFill>
                <a:srgbClr val="FF3A3A"/>
              </a:solidFill>
              <a:ln w="9525">
                <a:noFill/>
                <a:miter lim="800000"/>
                <a:headEnd/>
                <a:tailEnd/>
              </a:ln>
            </p:spPr>
          </p:sp>
          <p:sp>
            <p:nvSpPr>
              <p:cNvPr id="500" name="Rectangle 499"/>
              <p:cNvSpPr>
                <a:spLocks noChangeArrowheads="1"/>
              </p:cNvSpPr>
              <p:nvPr/>
            </p:nvSpPr>
            <p:spPr bwMode="auto">
              <a:xfrm>
                <a:off x="238" y="181"/>
                <a:ext cx="58" cy="1"/>
              </a:xfrm>
              <a:prstGeom prst="rect">
                <a:avLst/>
              </a:prstGeom>
              <a:solidFill>
                <a:srgbClr val="FF3232"/>
              </a:solidFill>
              <a:ln w="9525">
                <a:noFill/>
                <a:miter lim="800000"/>
                <a:headEnd/>
                <a:tailEnd/>
              </a:ln>
            </p:spPr>
          </p:sp>
          <p:sp>
            <p:nvSpPr>
              <p:cNvPr id="501" name="Rectangle 500"/>
              <p:cNvSpPr>
                <a:spLocks noChangeArrowheads="1"/>
              </p:cNvSpPr>
              <p:nvPr/>
            </p:nvSpPr>
            <p:spPr bwMode="auto">
              <a:xfrm>
                <a:off x="238" y="181"/>
                <a:ext cx="58" cy="1"/>
              </a:xfrm>
              <a:prstGeom prst="rect">
                <a:avLst/>
              </a:prstGeom>
              <a:solidFill>
                <a:srgbClr val="FF2A2A"/>
              </a:solidFill>
              <a:ln w="9525">
                <a:noFill/>
                <a:miter lim="800000"/>
                <a:headEnd/>
                <a:tailEnd/>
              </a:ln>
            </p:spPr>
          </p:sp>
          <p:sp>
            <p:nvSpPr>
              <p:cNvPr id="502" name="Rectangle 501"/>
              <p:cNvSpPr>
                <a:spLocks noChangeArrowheads="1"/>
              </p:cNvSpPr>
              <p:nvPr/>
            </p:nvSpPr>
            <p:spPr bwMode="auto">
              <a:xfrm>
                <a:off x="238" y="182"/>
                <a:ext cx="58" cy="1"/>
              </a:xfrm>
              <a:prstGeom prst="rect">
                <a:avLst/>
              </a:prstGeom>
              <a:solidFill>
                <a:srgbClr val="FF2222"/>
              </a:solidFill>
              <a:ln w="9525">
                <a:noFill/>
                <a:miter lim="800000"/>
                <a:headEnd/>
                <a:tailEnd/>
              </a:ln>
            </p:spPr>
          </p:sp>
          <p:sp>
            <p:nvSpPr>
              <p:cNvPr id="503" name="Rectangle 502"/>
              <p:cNvSpPr>
                <a:spLocks noChangeArrowheads="1"/>
              </p:cNvSpPr>
              <p:nvPr/>
            </p:nvSpPr>
            <p:spPr bwMode="auto">
              <a:xfrm>
                <a:off x="238" y="182"/>
                <a:ext cx="58" cy="1"/>
              </a:xfrm>
              <a:prstGeom prst="rect">
                <a:avLst/>
              </a:prstGeom>
              <a:solidFill>
                <a:srgbClr val="FF1818"/>
              </a:solidFill>
              <a:ln w="9525">
                <a:noFill/>
                <a:miter lim="800000"/>
                <a:headEnd/>
                <a:tailEnd/>
              </a:ln>
            </p:spPr>
          </p:sp>
          <p:sp>
            <p:nvSpPr>
              <p:cNvPr id="504" name="Rectangle 503"/>
              <p:cNvSpPr>
                <a:spLocks noChangeArrowheads="1"/>
              </p:cNvSpPr>
              <p:nvPr/>
            </p:nvSpPr>
            <p:spPr bwMode="auto">
              <a:xfrm>
                <a:off x="238" y="183"/>
                <a:ext cx="58" cy="1"/>
              </a:xfrm>
              <a:prstGeom prst="rect">
                <a:avLst/>
              </a:prstGeom>
              <a:solidFill>
                <a:srgbClr val="FF0C0C"/>
              </a:solidFill>
              <a:ln w="9525">
                <a:noFill/>
                <a:miter lim="800000"/>
                <a:headEnd/>
                <a:tailEnd/>
              </a:ln>
            </p:spPr>
          </p:sp>
          <p:sp>
            <p:nvSpPr>
              <p:cNvPr id="505" name="Rectangle 504"/>
              <p:cNvSpPr>
                <a:spLocks noChangeArrowheads="1"/>
              </p:cNvSpPr>
              <p:nvPr/>
            </p:nvSpPr>
            <p:spPr bwMode="auto">
              <a:xfrm>
                <a:off x="238" y="183"/>
                <a:ext cx="58" cy="1"/>
              </a:xfrm>
              <a:prstGeom prst="rect">
                <a:avLst/>
              </a:prstGeom>
              <a:solidFill>
                <a:srgbClr val="FF0000"/>
              </a:solidFill>
              <a:ln w="9525">
                <a:noFill/>
                <a:miter lim="800000"/>
                <a:headEnd/>
                <a:tailEnd/>
              </a:ln>
            </p:spPr>
          </p:sp>
          <p:sp>
            <p:nvSpPr>
              <p:cNvPr id="506" name="Rectangle 505"/>
              <p:cNvSpPr>
                <a:spLocks noChangeArrowheads="1"/>
              </p:cNvSpPr>
              <p:nvPr/>
            </p:nvSpPr>
            <p:spPr bwMode="auto">
              <a:xfrm>
                <a:off x="238" y="184"/>
                <a:ext cx="58" cy="1"/>
              </a:xfrm>
              <a:prstGeom prst="rect">
                <a:avLst/>
              </a:prstGeom>
              <a:solidFill>
                <a:srgbClr val="FF0C0C"/>
              </a:solidFill>
              <a:ln w="9525">
                <a:noFill/>
                <a:miter lim="800000"/>
                <a:headEnd/>
                <a:tailEnd/>
              </a:ln>
            </p:spPr>
          </p:sp>
          <p:sp>
            <p:nvSpPr>
              <p:cNvPr id="507" name="Rectangle 506"/>
              <p:cNvSpPr>
                <a:spLocks noChangeArrowheads="1"/>
              </p:cNvSpPr>
              <p:nvPr/>
            </p:nvSpPr>
            <p:spPr bwMode="auto">
              <a:xfrm>
                <a:off x="238" y="184"/>
                <a:ext cx="58" cy="1"/>
              </a:xfrm>
              <a:prstGeom prst="rect">
                <a:avLst/>
              </a:prstGeom>
              <a:solidFill>
                <a:srgbClr val="FF1818"/>
              </a:solidFill>
              <a:ln w="9525">
                <a:noFill/>
                <a:miter lim="800000"/>
                <a:headEnd/>
                <a:tailEnd/>
              </a:ln>
            </p:spPr>
          </p:sp>
          <p:sp>
            <p:nvSpPr>
              <p:cNvPr id="508" name="Rectangle 507"/>
              <p:cNvSpPr>
                <a:spLocks noChangeArrowheads="1"/>
              </p:cNvSpPr>
              <p:nvPr/>
            </p:nvSpPr>
            <p:spPr bwMode="auto">
              <a:xfrm>
                <a:off x="238" y="185"/>
                <a:ext cx="58" cy="1"/>
              </a:xfrm>
              <a:prstGeom prst="rect">
                <a:avLst/>
              </a:prstGeom>
              <a:solidFill>
                <a:srgbClr val="FF2222"/>
              </a:solidFill>
              <a:ln w="9525">
                <a:noFill/>
                <a:miter lim="800000"/>
                <a:headEnd/>
                <a:tailEnd/>
              </a:ln>
            </p:spPr>
          </p:sp>
          <p:sp>
            <p:nvSpPr>
              <p:cNvPr id="509" name="Rectangle 508"/>
              <p:cNvSpPr>
                <a:spLocks noChangeArrowheads="1"/>
              </p:cNvSpPr>
              <p:nvPr/>
            </p:nvSpPr>
            <p:spPr bwMode="auto">
              <a:xfrm>
                <a:off x="238" y="185"/>
                <a:ext cx="58" cy="1"/>
              </a:xfrm>
              <a:prstGeom prst="rect">
                <a:avLst/>
              </a:prstGeom>
              <a:solidFill>
                <a:srgbClr val="FF2A2A"/>
              </a:solidFill>
              <a:ln w="9525">
                <a:noFill/>
                <a:miter lim="800000"/>
                <a:headEnd/>
                <a:tailEnd/>
              </a:ln>
            </p:spPr>
          </p:sp>
          <p:sp>
            <p:nvSpPr>
              <p:cNvPr id="510" name="Rectangle 509"/>
              <p:cNvSpPr>
                <a:spLocks noChangeArrowheads="1"/>
              </p:cNvSpPr>
              <p:nvPr/>
            </p:nvSpPr>
            <p:spPr bwMode="auto">
              <a:xfrm>
                <a:off x="238" y="186"/>
                <a:ext cx="58" cy="1"/>
              </a:xfrm>
              <a:prstGeom prst="rect">
                <a:avLst/>
              </a:prstGeom>
              <a:solidFill>
                <a:srgbClr val="FF3232"/>
              </a:solidFill>
              <a:ln w="9525">
                <a:noFill/>
                <a:miter lim="800000"/>
                <a:headEnd/>
                <a:tailEnd/>
              </a:ln>
            </p:spPr>
          </p:sp>
          <p:sp>
            <p:nvSpPr>
              <p:cNvPr id="511" name="Rectangle 510"/>
              <p:cNvSpPr>
                <a:spLocks noChangeArrowheads="1"/>
              </p:cNvSpPr>
              <p:nvPr/>
            </p:nvSpPr>
            <p:spPr bwMode="auto">
              <a:xfrm>
                <a:off x="238" y="186"/>
                <a:ext cx="58" cy="1"/>
              </a:xfrm>
              <a:prstGeom prst="rect">
                <a:avLst/>
              </a:prstGeom>
              <a:solidFill>
                <a:srgbClr val="FF3A3A"/>
              </a:solidFill>
              <a:ln w="9525">
                <a:noFill/>
                <a:miter lim="800000"/>
                <a:headEnd/>
                <a:tailEnd/>
              </a:ln>
            </p:spPr>
          </p:sp>
          <p:sp>
            <p:nvSpPr>
              <p:cNvPr id="512" name="Rectangle 511"/>
              <p:cNvSpPr>
                <a:spLocks noChangeArrowheads="1"/>
              </p:cNvSpPr>
              <p:nvPr/>
            </p:nvSpPr>
            <p:spPr bwMode="auto">
              <a:xfrm>
                <a:off x="238" y="187"/>
                <a:ext cx="58" cy="1"/>
              </a:xfrm>
              <a:prstGeom prst="rect">
                <a:avLst/>
              </a:prstGeom>
              <a:solidFill>
                <a:srgbClr val="FF4242"/>
              </a:solidFill>
              <a:ln w="9525">
                <a:noFill/>
                <a:miter lim="800000"/>
                <a:headEnd/>
                <a:tailEnd/>
              </a:ln>
            </p:spPr>
          </p:sp>
          <p:sp>
            <p:nvSpPr>
              <p:cNvPr id="513" name="Rectangle 512"/>
              <p:cNvSpPr>
                <a:spLocks noChangeArrowheads="1"/>
              </p:cNvSpPr>
              <p:nvPr/>
            </p:nvSpPr>
            <p:spPr bwMode="auto">
              <a:xfrm>
                <a:off x="238" y="187"/>
                <a:ext cx="58" cy="1"/>
              </a:xfrm>
              <a:prstGeom prst="rect">
                <a:avLst/>
              </a:prstGeom>
              <a:solidFill>
                <a:srgbClr val="FF4A4A"/>
              </a:solidFill>
              <a:ln w="9525">
                <a:noFill/>
                <a:miter lim="800000"/>
                <a:headEnd/>
                <a:tailEnd/>
              </a:ln>
            </p:spPr>
          </p:sp>
          <p:sp>
            <p:nvSpPr>
              <p:cNvPr id="514" name="Rectangle 513"/>
              <p:cNvSpPr>
                <a:spLocks noChangeArrowheads="1"/>
              </p:cNvSpPr>
              <p:nvPr/>
            </p:nvSpPr>
            <p:spPr bwMode="auto">
              <a:xfrm>
                <a:off x="238" y="188"/>
                <a:ext cx="58" cy="1"/>
              </a:xfrm>
              <a:prstGeom prst="rect">
                <a:avLst/>
              </a:prstGeom>
              <a:solidFill>
                <a:srgbClr val="FF5252"/>
              </a:solidFill>
              <a:ln w="9525">
                <a:noFill/>
                <a:miter lim="800000"/>
                <a:headEnd/>
                <a:tailEnd/>
              </a:ln>
            </p:spPr>
          </p:sp>
          <p:sp>
            <p:nvSpPr>
              <p:cNvPr id="515" name="Rectangle 514"/>
              <p:cNvSpPr>
                <a:spLocks noChangeArrowheads="1"/>
              </p:cNvSpPr>
              <p:nvPr/>
            </p:nvSpPr>
            <p:spPr bwMode="auto">
              <a:xfrm>
                <a:off x="238" y="188"/>
                <a:ext cx="58" cy="1"/>
              </a:xfrm>
              <a:prstGeom prst="rect">
                <a:avLst/>
              </a:prstGeom>
              <a:solidFill>
                <a:srgbClr val="FF5959"/>
              </a:solidFill>
              <a:ln w="9525">
                <a:noFill/>
                <a:miter lim="800000"/>
                <a:headEnd/>
                <a:tailEnd/>
              </a:ln>
            </p:spPr>
          </p:sp>
          <p:sp>
            <p:nvSpPr>
              <p:cNvPr id="516" name="Rectangle 515"/>
              <p:cNvSpPr>
                <a:spLocks noChangeArrowheads="1"/>
              </p:cNvSpPr>
              <p:nvPr/>
            </p:nvSpPr>
            <p:spPr bwMode="auto">
              <a:xfrm>
                <a:off x="238" y="189"/>
                <a:ext cx="58" cy="1"/>
              </a:xfrm>
              <a:prstGeom prst="rect">
                <a:avLst/>
              </a:prstGeom>
              <a:solidFill>
                <a:srgbClr val="FF5F5F"/>
              </a:solidFill>
              <a:ln w="9525">
                <a:noFill/>
                <a:miter lim="800000"/>
                <a:headEnd/>
                <a:tailEnd/>
              </a:ln>
            </p:spPr>
          </p:sp>
          <p:sp>
            <p:nvSpPr>
              <p:cNvPr id="517" name="Rectangle 516"/>
              <p:cNvSpPr>
                <a:spLocks noChangeArrowheads="1"/>
              </p:cNvSpPr>
              <p:nvPr/>
            </p:nvSpPr>
            <p:spPr bwMode="auto">
              <a:xfrm>
                <a:off x="238" y="189"/>
                <a:ext cx="58" cy="1"/>
              </a:xfrm>
              <a:prstGeom prst="rect">
                <a:avLst/>
              </a:prstGeom>
              <a:solidFill>
                <a:srgbClr val="FF6565"/>
              </a:solidFill>
              <a:ln w="9525">
                <a:noFill/>
                <a:miter lim="800000"/>
                <a:headEnd/>
                <a:tailEnd/>
              </a:ln>
            </p:spPr>
          </p:sp>
          <p:sp>
            <p:nvSpPr>
              <p:cNvPr id="518" name="Rectangle 517"/>
              <p:cNvSpPr>
                <a:spLocks noChangeArrowheads="1"/>
              </p:cNvSpPr>
              <p:nvPr/>
            </p:nvSpPr>
            <p:spPr bwMode="auto">
              <a:xfrm>
                <a:off x="238" y="190"/>
                <a:ext cx="58" cy="1"/>
              </a:xfrm>
              <a:prstGeom prst="rect">
                <a:avLst/>
              </a:prstGeom>
              <a:solidFill>
                <a:srgbClr val="FF6B6B"/>
              </a:solidFill>
              <a:ln w="9525">
                <a:noFill/>
                <a:miter lim="800000"/>
                <a:headEnd/>
                <a:tailEnd/>
              </a:ln>
            </p:spPr>
          </p:sp>
          <p:sp>
            <p:nvSpPr>
              <p:cNvPr id="519" name="Rectangle 518"/>
              <p:cNvSpPr>
                <a:spLocks noChangeArrowheads="1"/>
              </p:cNvSpPr>
              <p:nvPr/>
            </p:nvSpPr>
            <p:spPr bwMode="auto">
              <a:xfrm>
                <a:off x="238" y="190"/>
                <a:ext cx="58" cy="1"/>
              </a:xfrm>
              <a:prstGeom prst="rect">
                <a:avLst/>
              </a:prstGeom>
              <a:solidFill>
                <a:srgbClr val="FF6F6F"/>
              </a:solidFill>
              <a:ln w="9525">
                <a:noFill/>
                <a:miter lim="800000"/>
                <a:headEnd/>
                <a:tailEnd/>
              </a:ln>
            </p:spPr>
          </p:sp>
          <p:sp>
            <p:nvSpPr>
              <p:cNvPr id="520" name="Rectangle 519"/>
              <p:cNvSpPr>
                <a:spLocks noChangeArrowheads="1"/>
              </p:cNvSpPr>
              <p:nvPr/>
            </p:nvSpPr>
            <p:spPr bwMode="auto">
              <a:xfrm>
                <a:off x="238" y="191"/>
                <a:ext cx="58" cy="1"/>
              </a:xfrm>
              <a:prstGeom prst="rect">
                <a:avLst/>
              </a:prstGeom>
              <a:solidFill>
                <a:srgbClr val="FF7373"/>
              </a:solidFill>
              <a:ln w="9525">
                <a:noFill/>
                <a:miter lim="800000"/>
                <a:headEnd/>
                <a:tailEnd/>
              </a:ln>
            </p:spPr>
          </p:sp>
          <p:sp>
            <p:nvSpPr>
              <p:cNvPr id="521" name="Rectangle 520"/>
              <p:cNvSpPr>
                <a:spLocks noChangeArrowheads="1"/>
              </p:cNvSpPr>
              <p:nvPr/>
            </p:nvSpPr>
            <p:spPr bwMode="auto">
              <a:xfrm>
                <a:off x="238" y="191"/>
                <a:ext cx="58" cy="1"/>
              </a:xfrm>
              <a:prstGeom prst="rect">
                <a:avLst/>
              </a:prstGeom>
              <a:solidFill>
                <a:srgbClr val="FF7676"/>
              </a:solidFill>
              <a:ln w="9525">
                <a:noFill/>
                <a:miter lim="800000"/>
                <a:headEnd/>
                <a:tailEnd/>
              </a:ln>
            </p:spPr>
          </p:sp>
          <p:sp>
            <p:nvSpPr>
              <p:cNvPr id="522" name="Rectangle 521"/>
              <p:cNvSpPr>
                <a:spLocks noChangeArrowheads="1"/>
              </p:cNvSpPr>
              <p:nvPr/>
            </p:nvSpPr>
            <p:spPr bwMode="auto">
              <a:xfrm>
                <a:off x="238" y="192"/>
                <a:ext cx="58" cy="1"/>
              </a:xfrm>
              <a:prstGeom prst="rect">
                <a:avLst/>
              </a:prstGeom>
              <a:solidFill>
                <a:srgbClr val="FF7878"/>
              </a:solidFill>
              <a:ln w="9525">
                <a:noFill/>
                <a:miter lim="800000"/>
                <a:headEnd/>
                <a:tailEnd/>
              </a:ln>
            </p:spPr>
          </p:sp>
          <p:sp>
            <p:nvSpPr>
              <p:cNvPr id="523" name="Rectangle 522"/>
              <p:cNvSpPr>
                <a:spLocks noChangeArrowheads="1"/>
              </p:cNvSpPr>
              <p:nvPr/>
            </p:nvSpPr>
            <p:spPr bwMode="auto">
              <a:xfrm>
                <a:off x="238" y="192"/>
                <a:ext cx="58" cy="1"/>
              </a:xfrm>
              <a:prstGeom prst="rect">
                <a:avLst/>
              </a:prstGeom>
              <a:solidFill>
                <a:srgbClr val="FF7A7A"/>
              </a:solidFill>
              <a:ln w="9525">
                <a:noFill/>
                <a:miter lim="800000"/>
                <a:headEnd/>
                <a:tailEnd/>
              </a:ln>
            </p:spPr>
          </p:sp>
          <p:sp>
            <p:nvSpPr>
              <p:cNvPr id="524" name="Rectangle 523"/>
              <p:cNvSpPr>
                <a:spLocks noChangeArrowheads="1"/>
              </p:cNvSpPr>
              <p:nvPr/>
            </p:nvSpPr>
            <p:spPr bwMode="auto">
              <a:xfrm>
                <a:off x="238" y="193"/>
                <a:ext cx="58" cy="1"/>
              </a:xfrm>
              <a:prstGeom prst="rect">
                <a:avLst/>
              </a:prstGeom>
              <a:solidFill>
                <a:srgbClr val="FF7B7B"/>
              </a:solidFill>
              <a:ln w="9525">
                <a:noFill/>
                <a:miter lim="800000"/>
                <a:headEnd/>
                <a:tailEnd/>
              </a:ln>
            </p:spPr>
          </p:sp>
          <p:sp>
            <p:nvSpPr>
              <p:cNvPr id="525" name="Rectangle 524"/>
              <p:cNvSpPr>
                <a:spLocks noChangeArrowheads="1"/>
              </p:cNvSpPr>
              <p:nvPr/>
            </p:nvSpPr>
            <p:spPr bwMode="auto">
              <a:xfrm>
                <a:off x="238" y="193"/>
                <a:ext cx="58" cy="1"/>
              </a:xfrm>
              <a:prstGeom prst="rect">
                <a:avLst/>
              </a:prstGeom>
              <a:solidFill>
                <a:srgbClr val="FF7C7C"/>
              </a:solidFill>
              <a:ln w="9525">
                <a:noFill/>
                <a:miter lim="800000"/>
                <a:headEnd/>
                <a:tailEnd/>
              </a:ln>
            </p:spPr>
          </p:sp>
          <p:sp>
            <p:nvSpPr>
              <p:cNvPr id="526" name="Rectangle 525"/>
              <p:cNvSpPr>
                <a:spLocks noChangeArrowheads="1"/>
              </p:cNvSpPr>
              <p:nvPr/>
            </p:nvSpPr>
            <p:spPr bwMode="auto">
              <a:xfrm>
                <a:off x="238" y="173"/>
                <a:ext cx="58" cy="21"/>
              </a:xfrm>
              <a:prstGeom prst="rect">
                <a:avLst/>
              </a:prstGeom>
              <a:noFill/>
              <a:ln w="9525">
                <a:noFill/>
                <a:miter lim="800000"/>
                <a:headEnd/>
                <a:tailEnd/>
              </a:ln>
            </p:spPr>
          </p:sp>
          <p:sp>
            <p:nvSpPr>
              <p:cNvPr id="527" name="Rectangle 526"/>
              <p:cNvSpPr>
                <a:spLocks noChangeArrowheads="1"/>
              </p:cNvSpPr>
              <p:nvPr/>
            </p:nvSpPr>
            <p:spPr bwMode="auto">
              <a:xfrm>
                <a:off x="238" y="121"/>
                <a:ext cx="45" cy="1"/>
              </a:xfrm>
              <a:prstGeom prst="rect">
                <a:avLst/>
              </a:prstGeom>
              <a:solidFill>
                <a:srgbClr val="FF7C7C"/>
              </a:solidFill>
              <a:ln w="9525">
                <a:noFill/>
                <a:miter lim="800000"/>
                <a:headEnd/>
                <a:tailEnd/>
              </a:ln>
            </p:spPr>
          </p:sp>
          <p:sp>
            <p:nvSpPr>
              <p:cNvPr id="528" name="Rectangle 527"/>
              <p:cNvSpPr>
                <a:spLocks noChangeArrowheads="1"/>
              </p:cNvSpPr>
              <p:nvPr/>
            </p:nvSpPr>
            <p:spPr bwMode="auto">
              <a:xfrm>
                <a:off x="238" y="122"/>
                <a:ext cx="45" cy="1"/>
              </a:xfrm>
              <a:prstGeom prst="rect">
                <a:avLst/>
              </a:prstGeom>
              <a:solidFill>
                <a:srgbClr val="FF7B7B"/>
              </a:solidFill>
              <a:ln w="9525">
                <a:noFill/>
                <a:miter lim="800000"/>
                <a:headEnd/>
                <a:tailEnd/>
              </a:ln>
            </p:spPr>
          </p:sp>
          <p:sp>
            <p:nvSpPr>
              <p:cNvPr id="529" name="Rectangle 528"/>
              <p:cNvSpPr>
                <a:spLocks noChangeArrowheads="1"/>
              </p:cNvSpPr>
              <p:nvPr/>
            </p:nvSpPr>
            <p:spPr bwMode="auto">
              <a:xfrm>
                <a:off x="238" y="122"/>
                <a:ext cx="45" cy="1"/>
              </a:xfrm>
              <a:prstGeom prst="rect">
                <a:avLst/>
              </a:prstGeom>
              <a:solidFill>
                <a:srgbClr val="FF7A7A"/>
              </a:solidFill>
              <a:ln w="9525">
                <a:noFill/>
                <a:miter lim="800000"/>
                <a:headEnd/>
                <a:tailEnd/>
              </a:ln>
            </p:spPr>
          </p:sp>
          <p:sp>
            <p:nvSpPr>
              <p:cNvPr id="530" name="Rectangle 529"/>
              <p:cNvSpPr>
                <a:spLocks noChangeArrowheads="1"/>
              </p:cNvSpPr>
              <p:nvPr/>
            </p:nvSpPr>
            <p:spPr bwMode="auto">
              <a:xfrm>
                <a:off x="238" y="123"/>
                <a:ext cx="45" cy="1"/>
              </a:xfrm>
              <a:prstGeom prst="rect">
                <a:avLst/>
              </a:prstGeom>
              <a:solidFill>
                <a:srgbClr val="FF7878"/>
              </a:solidFill>
              <a:ln w="9525">
                <a:noFill/>
                <a:miter lim="800000"/>
                <a:headEnd/>
                <a:tailEnd/>
              </a:ln>
            </p:spPr>
          </p:sp>
          <p:sp>
            <p:nvSpPr>
              <p:cNvPr id="531" name="Rectangle 530"/>
              <p:cNvSpPr>
                <a:spLocks noChangeArrowheads="1"/>
              </p:cNvSpPr>
              <p:nvPr/>
            </p:nvSpPr>
            <p:spPr bwMode="auto">
              <a:xfrm>
                <a:off x="238" y="123"/>
                <a:ext cx="45" cy="1"/>
              </a:xfrm>
              <a:prstGeom prst="rect">
                <a:avLst/>
              </a:prstGeom>
              <a:solidFill>
                <a:srgbClr val="FF7676"/>
              </a:solidFill>
              <a:ln w="9525">
                <a:noFill/>
                <a:miter lim="800000"/>
                <a:headEnd/>
                <a:tailEnd/>
              </a:ln>
            </p:spPr>
          </p:sp>
          <p:sp>
            <p:nvSpPr>
              <p:cNvPr id="532" name="Rectangle 531"/>
              <p:cNvSpPr>
                <a:spLocks noChangeArrowheads="1"/>
              </p:cNvSpPr>
              <p:nvPr/>
            </p:nvSpPr>
            <p:spPr bwMode="auto">
              <a:xfrm>
                <a:off x="238" y="124"/>
                <a:ext cx="45" cy="1"/>
              </a:xfrm>
              <a:prstGeom prst="rect">
                <a:avLst/>
              </a:prstGeom>
              <a:solidFill>
                <a:srgbClr val="FF7373"/>
              </a:solidFill>
              <a:ln w="9525">
                <a:noFill/>
                <a:miter lim="800000"/>
                <a:headEnd/>
                <a:tailEnd/>
              </a:ln>
            </p:spPr>
          </p:sp>
          <p:sp>
            <p:nvSpPr>
              <p:cNvPr id="533" name="Rectangle 532"/>
              <p:cNvSpPr>
                <a:spLocks noChangeArrowheads="1"/>
              </p:cNvSpPr>
              <p:nvPr/>
            </p:nvSpPr>
            <p:spPr bwMode="auto">
              <a:xfrm>
                <a:off x="238" y="124"/>
                <a:ext cx="45" cy="1"/>
              </a:xfrm>
              <a:prstGeom prst="rect">
                <a:avLst/>
              </a:prstGeom>
              <a:solidFill>
                <a:srgbClr val="FF6F6F"/>
              </a:solidFill>
              <a:ln w="9525">
                <a:noFill/>
                <a:miter lim="800000"/>
                <a:headEnd/>
                <a:tailEnd/>
              </a:ln>
            </p:spPr>
          </p:sp>
          <p:sp>
            <p:nvSpPr>
              <p:cNvPr id="534" name="Rectangle 533"/>
              <p:cNvSpPr>
                <a:spLocks noChangeArrowheads="1"/>
              </p:cNvSpPr>
              <p:nvPr/>
            </p:nvSpPr>
            <p:spPr bwMode="auto">
              <a:xfrm>
                <a:off x="238" y="125"/>
                <a:ext cx="45" cy="1"/>
              </a:xfrm>
              <a:prstGeom prst="rect">
                <a:avLst/>
              </a:prstGeom>
              <a:solidFill>
                <a:srgbClr val="FF6B6B"/>
              </a:solidFill>
              <a:ln w="9525">
                <a:noFill/>
                <a:miter lim="800000"/>
                <a:headEnd/>
                <a:tailEnd/>
              </a:ln>
            </p:spPr>
          </p:sp>
          <p:sp>
            <p:nvSpPr>
              <p:cNvPr id="535" name="Rectangle 534"/>
              <p:cNvSpPr>
                <a:spLocks noChangeArrowheads="1"/>
              </p:cNvSpPr>
              <p:nvPr/>
            </p:nvSpPr>
            <p:spPr bwMode="auto">
              <a:xfrm>
                <a:off x="238" y="125"/>
                <a:ext cx="45" cy="1"/>
              </a:xfrm>
              <a:prstGeom prst="rect">
                <a:avLst/>
              </a:prstGeom>
              <a:solidFill>
                <a:srgbClr val="FF6565"/>
              </a:solidFill>
              <a:ln w="9525">
                <a:noFill/>
                <a:miter lim="800000"/>
                <a:headEnd/>
                <a:tailEnd/>
              </a:ln>
            </p:spPr>
          </p:sp>
          <p:sp>
            <p:nvSpPr>
              <p:cNvPr id="536" name="Rectangle 535"/>
              <p:cNvSpPr>
                <a:spLocks noChangeArrowheads="1"/>
              </p:cNvSpPr>
              <p:nvPr/>
            </p:nvSpPr>
            <p:spPr bwMode="auto">
              <a:xfrm>
                <a:off x="238" y="126"/>
                <a:ext cx="45" cy="1"/>
              </a:xfrm>
              <a:prstGeom prst="rect">
                <a:avLst/>
              </a:prstGeom>
              <a:solidFill>
                <a:srgbClr val="FF5F5F"/>
              </a:solidFill>
              <a:ln w="9525">
                <a:noFill/>
                <a:miter lim="800000"/>
                <a:headEnd/>
                <a:tailEnd/>
              </a:ln>
            </p:spPr>
          </p:sp>
          <p:sp>
            <p:nvSpPr>
              <p:cNvPr id="537" name="Rectangle 536"/>
              <p:cNvSpPr>
                <a:spLocks noChangeArrowheads="1"/>
              </p:cNvSpPr>
              <p:nvPr/>
            </p:nvSpPr>
            <p:spPr bwMode="auto">
              <a:xfrm>
                <a:off x="238" y="126"/>
                <a:ext cx="45" cy="1"/>
              </a:xfrm>
              <a:prstGeom prst="rect">
                <a:avLst/>
              </a:prstGeom>
              <a:solidFill>
                <a:srgbClr val="FF5959"/>
              </a:solidFill>
              <a:ln w="9525">
                <a:noFill/>
                <a:miter lim="800000"/>
                <a:headEnd/>
                <a:tailEnd/>
              </a:ln>
            </p:spPr>
          </p:sp>
          <p:sp>
            <p:nvSpPr>
              <p:cNvPr id="538" name="Rectangle 537"/>
              <p:cNvSpPr>
                <a:spLocks noChangeArrowheads="1"/>
              </p:cNvSpPr>
              <p:nvPr/>
            </p:nvSpPr>
            <p:spPr bwMode="auto">
              <a:xfrm>
                <a:off x="238" y="127"/>
                <a:ext cx="45" cy="1"/>
              </a:xfrm>
              <a:prstGeom prst="rect">
                <a:avLst/>
              </a:prstGeom>
              <a:solidFill>
                <a:srgbClr val="FF5252"/>
              </a:solidFill>
              <a:ln w="9525">
                <a:noFill/>
                <a:miter lim="800000"/>
                <a:headEnd/>
                <a:tailEnd/>
              </a:ln>
            </p:spPr>
          </p:sp>
          <p:sp>
            <p:nvSpPr>
              <p:cNvPr id="539" name="Rectangle 538"/>
              <p:cNvSpPr>
                <a:spLocks noChangeArrowheads="1"/>
              </p:cNvSpPr>
              <p:nvPr/>
            </p:nvSpPr>
            <p:spPr bwMode="auto">
              <a:xfrm>
                <a:off x="238" y="127"/>
                <a:ext cx="45" cy="1"/>
              </a:xfrm>
              <a:prstGeom prst="rect">
                <a:avLst/>
              </a:prstGeom>
              <a:solidFill>
                <a:srgbClr val="FF4A4A"/>
              </a:solidFill>
              <a:ln w="9525">
                <a:noFill/>
                <a:miter lim="800000"/>
                <a:headEnd/>
                <a:tailEnd/>
              </a:ln>
            </p:spPr>
          </p:sp>
          <p:sp>
            <p:nvSpPr>
              <p:cNvPr id="540" name="Rectangle 539"/>
              <p:cNvSpPr>
                <a:spLocks noChangeArrowheads="1"/>
              </p:cNvSpPr>
              <p:nvPr/>
            </p:nvSpPr>
            <p:spPr bwMode="auto">
              <a:xfrm>
                <a:off x="238" y="128"/>
                <a:ext cx="45" cy="1"/>
              </a:xfrm>
              <a:prstGeom prst="rect">
                <a:avLst/>
              </a:prstGeom>
              <a:solidFill>
                <a:srgbClr val="FF4242"/>
              </a:solidFill>
              <a:ln w="9525">
                <a:noFill/>
                <a:miter lim="800000"/>
                <a:headEnd/>
                <a:tailEnd/>
              </a:ln>
            </p:spPr>
          </p:sp>
          <p:sp>
            <p:nvSpPr>
              <p:cNvPr id="541" name="Rectangle 540"/>
              <p:cNvSpPr>
                <a:spLocks noChangeArrowheads="1"/>
              </p:cNvSpPr>
              <p:nvPr/>
            </p:nvSpPr>
            <p:spPr bwMode="auto">
              <a:xfrm>
                <a:off x="238" y="128"/>
                <a:ext cx="45" cy="1"/>
              </a:xfrm>
              <a:prstGeom prst="rect">
                <a:avLst/>
              </a:prstGeom>
              <a:solidFill>
                <a:srgbClr val="FF3A3A"/>
              </a:solidFill>
              <a:ln w="9525">
                <a:noFill/>
                <a:miter lim="800000"/>
                <a:headEnd/>
                <a:tailEnd/>
              </a:ln>
            </p:spPr>
          </p:sp>
          <p:sp>
            <p:nvSpPr>
              <p:cNvPr id="542" name="Rectangle 541"/>
              <p:cNvSpPr>
                <a:spLocks noChangeArrowheads="1"/>
              </p:cNvSpPr>
              <p:nvPr/>
            </p:nvSpPr>
            <p:spPr bwMode="auto">
              <a:xfrm>
                <a:off x="238" y="129"/>
                <a:ext cx="45" cy="1"/>
              </a:xfrm>
              <a:prstGeom prst="rect">
                <a:avLst/>
              </a:prstGeom>
              <a:solidFill>
                <a:srgbClr val="FF3232"/>
              </a:solidFill>
              <a:ln w="9525">
                <a:noFill/>
                <a:miter lim="800000"/>
                <a:headEnd/>
                <a:tailEnd/>
              </a:ln>
            </p:spPr>
          </p:sp>
          <p:sp>
            <p:nvSpPr>
              <p:cNvPr id="543" name="Rectangle 542"/>
              <p:cNvSpPr>
                <a:spLocks noChangeArrowheads="1"/>
              </p:cNvSpPr>
              <p:nvPr/>
            </p:nvSpPr>
            <p:spPr bwMode="auto">
              <a:xfrm>
                <a:off x="238" y="129"/>
                <a:ext cx="45" cy="1"/>
              </a:xfrm>
              <a:prstGeom prst="rect">
                <a:avLst/>
              </a:prstGeom>
              <a:solidFill>
                <a:srgbClr val="FF2A2A"/>
              </a:solidFill>
              <a:ln w="9525">
                <a:noFill/>
                <a:miter lim="800000"/>
                <a:headEnd/>
                <a:tailEnd/>
              </a:ln>
            </p:spPr>
          </p:sp>
          <p:sp>
            <p:nvSpPr>
              <p:cNvPr id="544" name="Rectangle 543"/>
              <p:cNvSpPr>
                <a:spLocks noChangeArrowheads="1"/>
              </p:cNvSpPr>
              <p:nvPr/>
            </p:nvSpPr>
            <p:spPr bwMode="auto">
              <a:xfrm>
                <a:off x="238" y="130"/>
                <a:ext cx="45" cy="1"/>
              </a:xfrm>
              <a:prstGeom prst="rect">
                <a:avLst/>
              </a:prstGeom>
              <a:solidFill>
                <a:srgbClr val="FF2222"/>
              </a:solidFill>
              <a:ln w="9525">
                <a:noFill/>
                <a:miter lim="800000"/>
                <a:headEnd/>
                <a:tailEnd/>
              </a:ln>
            </p:spPr>
          </p:sp>
          <p:sp>
            <p:nvSpPr>
              <p:cNvPr id="545" name="Rectangle 544"/>
              <p:cNvSpPr>
                <a:spLocks noChangeArrowheads="1"/>
              </p:cNvSpPr>
              <p:nvPr/>
            </p:nvSpPr>
            <p:spPr bwMode="auto">
              <a:xfrm>
                <a:off x="238" y="130"/>
                <a:ext cx="45" cy="1"/>
              </a:xfrm>
              <a:prstGeom prst="rect">
                <a:avLst/>
              </a:prstGeom>
              <a:solidFill>
                <a:srgbClr val="FF1818"/>
              </a:solidFill>
              <a:ln w="9525">
                <a:noFill/>
                <a:miter lim="800000"/>
                <a:headEnd/>
                <a:tailEnd/>
              </a:ln>
            </p:spPr>
          </p:sp>
          <p:sp>
            <p:nvSpPr>
              <p:cNvPr id="546" name="Rectangle 545"/>
              <p:cNvSpPr>
                <a:spLocks noChangeArrowheads="1"/>
              </p:cNvSpPr>
              <p:nvPr/>
            </p:nvSpPr>
            <p:spPr bwMode="auto">
              <a:xfrm>
                <a:off x="238" y="131"/>
                <a:ext cx="45" cy="1"/>
              </a:xfrm>
              <a:prstGeom prst="rect">
                <a:avLst/>
              </a:prstGeom>
              <a:solidFill>
                <a:srgbClr val="FF0C0C"/>
              </a:solidFill>
              <a:ln w="9525">
                <a:noFill/>
                <a:miter lim="800000"/>
                <a:headEnd/>
                <a:tailEnd/>
              </a:ln>
            </p:spPr>
          </p:sp>
          <p:sp>
            <p:nvSpPr>
              <p:cNvPr id="547" name="Rectangle 546"/>
              <p:cNvSpPr>
                <a:spLocks noChangeArrowheads="1"/>
              </p:cNvSpPr>
              <p:nvPr/>
            </p:nvSpPr>
            <p:spPr bwMode="auto">
              <a:xfrm>
                <a:off x="238" y="131"/>
                <a:ext cx="45" cy="1"/>
              </a:xfrm>
              <a:prstGeom prst="rect">
                <a:avLst/>
              </a:prstGeom>
              <a:solidFill>
                <a:srgbClr val="FF0000"/>
              </a:solidFill>
              <a:ln w="9525">
                <a:noFill/>
                <a:miter lim="800000"/>
                <a:headEnd/>
                <a:tailEnd/>
              </a:ln>
            </p:spPr>
          </p:sp>
          <p:sp>
            <p:nvSpPr>
              <p:cNvPr id="548" name="Rectangle 547"/>
              <p:cNvSpPr>
                <a:spLocks noChangeArrowheads="1"/>
              </p:cNvSpPr>
              <p:nvPr/>
            </p:nvSpPr>
            <p:spPr bwMode="auto">
              <a:xfrm>
                <a:off x="238" y="132"/>
                <a:ext cx="45" cy="1"/>
              </a:xfrm>
              <a:prstGeom prst="rect">
                <a:avLst/>
              </a:prstGeom>
              <a:solidFill>
                <a:srgbClr val="FF0C0C"/>
              </a:solidFill>
              <a:ln w="9525">
                <a:noFill/>
                <a:miter lim="800000"/>
                <a:headEnd/>
                <a:tailEnd/>
              </a:ln>
            </p:spPr>
          </p:sp>
          <p:sp>
            <p:nvSpPr>
              <p:cNvPr id="549" name="Rectangle 548"/>
              <p:cNvSpPr>
                <a:spLocks noChangeArrowheads="1"/>
              </p:cNvSpPr>
              <p:nvPr/>
            </p:nvSpPr>
            <p:spPr bwMode="auto">
              <a:xfrm>
                <a:off x="238" y="133"/>
                <a:ext cx="45" cy="1"/>
              </a:xfrm>
              <a:prstGeom prst="rect">
                <a:avLst/>
              </a:prstGeom>
              <a:solidFill>
                <a:srgbClr val="FF1818"/>
              </a:solidFill>
              <a:ln w="9525">
                <a:noFill/>
                <a:miter lim="800000"/>
                <a:headEnd/>
                <a:tailEnd/>
              </a:ln>
            </p:spPr>
          </p:sp>
          <p:sp>
            <p:nvSpPr>
              <p:cNvPr id="550" name="Rectangle 549"/>
              <p:cNvSpPr>
                <a:spLocks noChangeArrowheads="1"/>
              </p:cNvSpPr>
              <p:nvPr/>
            </p:nvSpPr>
            <p:spPr bwMode="auto">
              <a:xfrm>
                <a:off x="238" y="133"/>
                <a:ext cx="45" cy="1"/>
              </a:xfrm>
              <a:prstGeom prst="rect">
                <a:avLst/>
              </a:prstGeom>
              <a:solidFill>
                <a:srgbClr val="FF2222"/>
              </a:solidFill>
              <a:ln w="9525">
                <a:noFill/>
                <a:miter lim="800000"/>
                <a:headEnd/>
                <a:tailEnd/>
              </a:ln>
            </p:spPr>
          </p:sp>
          <p:sp>
            <p:nvSpPr>
              <p:cNvPr id="551" name="Rectangle 550"/>
              <p:cNvSpPr>
                <a:spLocks noChangeArrowheads="1"/>
              </p:cNvSpPr>
              <p:nvPr/>
            </p:nvSpPr>
            <p:spPr bwMode="auto">
              <a:xfrm>
                <a:off x="238" y="134"/>
                <a:ext cx="45" cy="1"/>
              </a:xfrm>
              <a:prstGeom prst="rect">
                <a:avLst/>
              </a:prstGeom>
              <a:solidFill>
                <a:srgbClr val="FF2A2A"/>
              </a:solidFill>
              <a:ln w="9525">
                <a:noFill/>
                <a:miter lim="800000"/>
                <a:headEnd/>
                <a:tailEnd/>
              </a:ln>
            </p:spPr>
          </p:sp>
          <p:sp>
            <p:nvSpPr>
              <p:cNvPr id="552" name="Rectangle 551"/>
              <p:cNvSpPr>
                <a:spLocks noChangeArrowheads="1"/>
              </p:cNvSpPr>
              <p:nvPr/>
            </p:nvSpPr>
            <p:spPr bwMode="auto">
              <a:xfrm>
                <a:off x="238" y="134"/>
                <a:ext cx="45" cy="1"/>
              </a:xfrm>
              <a:prstGeom prst="rect">
                <a:avLst/>
              </a:prstGeom>
              <a:solidFill>
                <a:srgbClr val="FF3232"/>
              </a:solidFill>
              <a:ln w="9525">
                <a:noFill/>
                <a:miter lim="800000"/>
                <a:headEnd/>
                <a:tailEnd/>
              </a:ln>
            </p:spPr>
          </p:sp>
          <p:sp>
            <p:nvSpPr>
              <p:cNvPr id="553" name="Rectangle 552"/>
              <p:cNvSpPr>
                <a:spLocks noChangeArrowheads="1"/>
              </p:cNvSpPr>
              <p:nvPr/>
            </p:nvSpPr>
            <p:spPr bwMode="auto">
              <a:xfrm>
                <a:off x="238" y="135"/>
                <a:ext cx="45" cy="1"/>
              </a:xfrm>
              <a:prstGeom prst="rect">
                <a:avLst/>
              </a:prstGeom>
              <a:solidFill>
                <a:srgbClr val="FF3A3A"/>
              </a:solidFill>
              <a:ln w="9525">
                <a:noFill/>
                <a:miter lim="800000"/>
                <a:headEnd/>
                <a:tailEnd/>
              </a:ln>
            </p:spPr>
          </p:sp>
          <p:sp>
            <p:nvSpPr>
              <p:cNvPr id="554" name="Rectangle 553"/>
              <p:cNvSpPr>
                <a:spLocks noChangeArrowheads="1"/>
              </p:cNvSpPr>
              <p:nvPr/>
            </p:nvSpPr>
            <p:spPr bwMode="auto">
              <a:xfrm>
                <a:off x="238" y="135"/>
                <a:ext cx="45" cy="1"/>
              </a:xfrm>
              <a:prstGeom prst="rect">
                <a:avLst/>
              </a:prstGeom>
              <a:solidFill>
                <a:srgbClr val="FF4242"/>
              </a:solidFill>
              <a:ln w="9525">
                <a:noFill/>
                <a:miter lim="800000"/>
                <a:headEnd/>
                <a:tailEnd/>
              </a:ln>
            </p:spPr>
          </p:sp>
          <p:sp>
            <p:nvSpPr>
              <p:cNvPr id="555" name="Rectangle 554"/>
              <p:cNvSpPr>
                <a:spLocks noChangeArrowheads="1"/>
              </p:cNvSpPr>
              <p:nvPr/>
            </p:nvSpPr>
            <p:spPr bwMode="auto">
              <a:xfrm>
                <a:off x="238" y="136"/>
                <a:ext cx="45" cy="1"/>
              </a:xfrm>
              <a:prstGeom prst="rect">
                <a:avLst/>
              </a:prstGeom>
              <a:solidFill>
                <a:srgbClr val="FF4A4A"/>
              </a:solidFill>
              <a:ln w="9525">
                <a:noFill/>
                <a:miter lim="800000"/>
                <a:headEnd/>
                <a:tailEnd/>
              </a:ln>
            </p:spPr>
          </p:sp>
          <p:sp>
            <p:nvSpPr>
              <p:cNvPr id="556" name="Rectangle 555"/>
              <p:cNvSpPr>
                <a:spLocks noChangeArrowheads="1"/>
              </p:cNvSpPr>
              <p:nvPr/>
            </p:nvSpPr>
            <p:spPr bwMode="auto">
              <a:xfrm>
                <a:off x="238" y="136"/>
                <a:ext cx="45" cy="1"/>
              </a:xfrm>
              <a:prstGeom prst="rect">
                <a:avLst/>
              </a:prstGeom>
              <a:solidFill>
                <a:srgbClr val="FF5252"/>
              </a:solidFill>
              <a:ln w="9525">
                <a:noFill/>
                <a:miter lim="800000"/>
                <a:headEnd/>
                <a:tailEnd/>
              </a:ln>
            </p:spPr>
          </p:sp>
          <p:sp>
            <p:nvSpPr>
              <p:cNvPr id="557" name="Rectangle 556"/>
              <p:cNvSpPr>
                <a:spLocks noChangeArrowheads="1"/>
              </p:cNvSpPr>
              <p:nvPr/>
            </p:nvSpPr>
            <p:spPr bwMode="auto">
              <a:xfrm>
                <a:off x="238" y="137"/>
                <a:ext cx="45" cy="1"/>
              </a:xfrm>
              <a:prstGeom prst="rect">
                <a:avLst/>
              </a:prstGeom>
              <a:solidFill>
                <a:srgbClr val="FF5959"/>
              </a:solidFill>
              <a:ln w="9525">
                <a:noFill/>
                <a:miter lim="800000"/>
                <a:headEnd/>
                <a:tailEnd/>
              </a:ln>
            </p:spPr>
          </p:sp>
          <p:sp>
            <p:nvSpPr>
              <p:cNvPr id="558" name="Rectangle 557"/>
              <p:cNvSpPr>
                <a:spLocks noChangeArrowheads="1"/>
              </p:cNvSpPr>
              <p:nvPr/>
            </p:nvSpPr>
            <p:spPr bwMode="auto">
              <a:xfrm>
                <a:off x="238" y="137"/>
                <a:ext cx="45" cy="1"/>
              </a:xfrm>
              <a:prstGeom prst="rect">
                <a:avLst/>
              </a:prstGeom>
              <a:solidFill>
                <a:srgbClr val="FF5F5F"/>
              </a:solidFill>
              <a:ln w="9525">
                <a:noFill/>
                <a:miter lim="800000"/>
                <a:headEnd/>
                <a:tailEnd/>
              </a:ln>
            </p:spPr>
          </p:sp>
          <p:sp>
            <p:nvSpPr>
              <p:cNvPr id="559" name="Rectangle 558"/>
              <p:cNvSpPr>
                <a:spLocks noChangeArrowheads="1"/>
              </p:cNvSpPr>
              <p:nvPr/>
            </p:nvSpPr>
            <p:spPr bwMode="auto">
              <a:xfrm>
                <a:off x="238" y="138"/>
                <a:ext cx="45" cy="1"/>
              </a:xfrm>
              <a:prstGeom prst="rect">
                <a:avLst/>
              </a:prstGeom>
              <a:solidFill>
                <a:srgbClr val="FF6565"/>
              </a:solidFill>
              <a:ln w="9525">
                <a:noFill/>
                <a:miter lim="800000"/>
                <a:headEnd/>
                <a:tailEnd/>
              </a:ln>
            </p:spPr>
          </p:sp>
          <p:sp>
            <p:nvSpPr>
              <p:cNvPr id="560" name="Rectangle 559"/>
              <p:cNvSpPr>
                <a:spLocks noChangeArrowheads="1"/>
              </p:cNvSpPr>
              <p:nvPr/>
            </p:nvSpPr>
            <p:spPr bwMode="auto">
              <a:xfrm>
                <a:off x="238" y="138"/>
                <a:ext cx="45" cy="1"/>
              </a:xfrm>
              <a:prstGeom prst="rect">
                <a:avLst/>
              </a:prstGeom>
              <a:solidFill>
                <a:srgbClr val="FF6B6B"/>
              </a:solidFill>
              <a:ln w="9525">
                <a:noFill/>
                <a:miter lim="800000"/>
                <a:headEnd/>
                <a:tailEnd/>
              </a:ln>
            </p:spPr>
          </p:sp>
          <p:sp>
            <p:nvSpPr>
              <p:cNvPr id="561" name="Rectangle 560"/>
              <p:cNvSpPr>
                <a:spLocks noChangeArrowheads="1"/>
              </p:cNvSpPr>
              <p:nvPr/>
            </p:nvSpPr>
            <p:spPr bwMode="auto">
              <a:xfrm>
                <a:off x="238" y="139"/>
                <a:ext cx="45" cy="1"/>
              </a:xfrm>
              <a:prstGeom prst="rect">
                <a:avLst/>
              </a:prstGeom>
              <a:solidFill>
                <a:srgbClr val="FF6F6F"/>
              </a:solidFill>
              <a:ln w="9525">
                <a:noFill/>
                <a:miter lim="800000"/>
                <a:headEnd/>
                <a:tailEnd/>
              </a:ln>
            </p:spPr>
          </p:sp>
          <p:sp>
            <p:nvSpPr>
              <p:cNvPr id="562" name="Rectangle 561"/>
              <p:cNvSpPr>
                <a:spLocks noChangeArrowheads="1"/>
              </p:cNvSpPr>
              <p:nvPr/>
            </p:nvSpPr>
            <p:spPr bwMode="auto">
              <a:xfrm>
                <a:off x="238" y="139"/>
                <a:ext cx="45" cy="1"/>
              </a:xfrm>
              <a:prstGeom prst="rect">
                <a:avLst/>
              </a:prstGeom>
              <a:solidFill>
                <a:srgbClr val="FF7373"/>
              </a:solidFill>
              <a:ln w="9525">
                <a:noFill/>
                <a:miter lim="800000"/>
                <a:headEnd/>
                <a:tailEnd/>
              </a:ln>
            </p:spPr>
          </p:sp>
          <p:sp>
            <p:nvSpPr>
              <p:cNvPr id="563" name="Rectangle 562"/>
              <p:cNvSpPr>
                <a:spLocks noChangeArrowheads="1"/>
              </p:cNvSpPr>
              <p:nvPr/>
            </p:nvSpPr>
            <p:spPr bwMode="auto">
              <a:xfrm>
                <a:off x="238" y="140"/>
                <a:ext cx="45" cy="1"/>
              </a:xfrm>
              <a:prstGeom prst="rect">
                <a:avLst/>
              </a:prstGeom>
              <a:solidFill>
                <a:srgbClr val="FF7676"/>
              </a:solidFill>
              <a:ln w="9525">
                <a:noFill/>
                <a:miter lim="800000"/>
                <a:headEnd/>
                <a:tailEnd/>
              </a:ln>
            </p:spPr>
          </p:sp>
          <p:sp>
            <p:nvSpPr>
              <p:cNvPr id="564" name="Rectangle 563"/>
              <p:cNvSpPr>
                <a:spLocks noChangeArrowheads="1"/>
              </p:cNvSpPr>
              <p:nvPr/>
            </p:nvSpPr>
            <p:spPr bwMode="auto">
              <a:xfrm>
                <a:off x="238" y="140"/>
                <a:ext cx="45" cy="1"/>
              </a:xfrm>
              <a:prstGeom prst="rect">
                <a:avLst/>
              </a:prstGeom>
              <a:solidFill>
                <a:srgbClr val="FF7878"/>
              </a:solidFill>
              <a:ln w="9525">
                <a:noFill/>
                <a:miter lim="800000"/>
                <a:headEnd/>
                <a:tailEnd/>
              </a:ln>
            </p:spPr>
          </p:sp>
          <p:sp>
            <p:nvSpPr>
              <p:cNvPr id="565" name="Rectangle 564"/>
              <p:cNvSpPr>
                <a:spLocks noChangeArrowheads="1"/>
              </p:cNvSpPr>
              <p:nvPr/>
            </p:nvSpPr>
            <p:spPr bwMode="auto">
              <a:xfrm>
                <a:off x="238" y="141"/>
                <a:ext cx="45" cy="1"/>
              </a:xfrm>
              <a:prstGeom prst="rect">
                <a:avLst/>
              </a:prstGeom>
              <a:solidFill>
                <a:srgbClr val="FF7A7A"/>
              </a:solidFill>
              <a:ln w="9525">
                <a:noFill/>
                <a:miter lim="800000"/>
                <a:headEnd/>
                <a:tailEnd/>
              </a:ln>
            </p:spPr>
          </p:sp>
          <p:sp>
            <p:nvSpPr>
              <p:cNvPr id="566" name="Rectangle 565"/>
              <p:cNvSpPr>
                <a:spLocks noChangeArrowheads="1"/>
              </p:cNvSpPr>
              <p:nvPr/>
            </p:nvSpPr>
            <p:spPr bwMode="auto">
              <a:xfrm>
                <a:off x="238" y="141"/>
                <a:ext cx="45" cy="1"/>
              </a:xfrm>
              <a:prstGeom prst="rect">
                <a:avLst/>
              </a:prstGeom>
              <a:solidFill>
                <a:srgbClr val="FF7B7B"/>
              </a:solidFill>
              <a:ln w="9525">
                <a:noFill/>
                <a:miter lim="800000"/>
                <a:headEnd/>
                <a:tailEnd/>
              </a:ln>
            </p:spPr>
          </p:sp>
          <p:sp>
            <p:nvSpPr>
              <p:cNvPr id="567" name="Rectangle 566"/>
              <p:cNvSpPr>
                <a:spLocks noChangeArrowheads="1"/>
              </p:cNvSpPr>
              <p:nvPr/>
            </p:nvSpPr>
            <p:spPr bwMode="auto">
              <a:xfrm>
                <a:off x="238" y="142"/>
                <a:ext cx="45" cy="1"/>
              </a:xfrm>
              <a:prstGeom prst="rect">
                <a:avLst/>
              </a:prstGeom>
              <a:solidFill>
                <a:srgbClr val="FF7C7C"/>
              </a:solidFill>
              <a:ln w="9525">
                <a:noFill/>
                <a:miter lim="800000"/>
                <a:headEnd/>
                <a:tailEnd/>
              </a:ln>
            </p:spPr>
          </p:sp>
          <p:sp>
            <p:nvSpPr>
              <p:cNvPr id="568" name="Rectangle 567"/>
              <p:cNvSpPr>
                <a:spLocks noChangeArrowheads="1"/>
              </p:cNvSpPr>
              <p:nvPr/>
            </p:nvSpPr>
            <p:spPr bwMode="auto">
              <a:xfrm>
                <a:off x="238" y="121"/>
                <a:ext cx="45" cy="21"/>
              </a:xfrm>
              <a:prstGeom prst="rect">
                <a:avLst/>
              </a:prstGeom>
              <a:noFill/>
              <a:ln w="9525">
                <a:noFill/>
                <a:miter lim="800000"/>
                <a:headEnd/>
                <a:tailEnd/>
              </a:ln>
            </p:spPr>
          </p:sp>
          <p:sp>
            <p:nvSpPr>
              <p:cNvPr id="569" name="Rectangle 568"/>
              <p:cNvSpPr>
                <a:spLocks noChangeArrowheads="1"/>
              </p:cNvSpPr>
              <p:nvPr/>
            </p:nvSpPr>
            <p:spPr bwMode="auto">
              <a:xfrm>
                <a:off x="238" y="70"/>
                <a:ext cx="16" cy="1"/>
              </a:xfrm>
              <a:prstGeom prst="rect">
                <a:avLst/>
              </a:prstGeom>
              <a:solidFill>
                <a:srgbClr val="FF7C7C"/>
              </a:solidFill>
              <a:ln w="9525">
                <a:noFill/>
                <a:miter lim="800000"/>
                <a:headEnd/>
                <a:tailEnd/>
              </a:ln>
            </p:spPr>
          </p:sp>
          <p:sp>
            <p:nvSpPr>
              <p:cNvPr id="570" name="Rectangle 569"/>
              <p:cNvSpPr>
                <a:spLocks noChangeArrowheads="1"/>
              </p:cNvSpPr>
              <p:nvPr/>
            </p:nvSpPr>
            <p:spPr bwMode="auto">
              <a:xfrm>
                <a:off x="238" y="70"/>
                <a:ext cx="16" cy="1"/>
              </a:xfrm>
              <a:prstGeom prst="rect">
                <a:avLst/>
              </a:prstGeom>
              <a:solidFill>
                <a:srgbClr val="FF7B7B"/>
              </a:solidFill>
              <a:ln w="9525">
                <a:noFill/>
                <a:miter lim="800000"/>
                <a:headEnd/>
                <a:tailEnd/>
              </a:ln>
            </p:spPr>
          </p:sp>
          <p:sp>
            <p:nvSpPr>
              <p:cNvPr id="571" name="Rectangle 570"/>
              <p:cNvSpPr>
                <a:spLocks noChangeArrowheads="1"/>
              </p:cNvSpPr>
              <p:nvPr/>
            </p:nvSpPr>
            <p:spPr bwMode="auto">
              <a:xfrm>
                <a:off x="238" y="71"/>
                <a:ext cx="16" cy="1"/>
              </a:xfrm>
              <a:prstGeom prst="rect">
                <a:avLst/>
              </a:prstGeom>
              <a:solidFill>
                <a:srgbClr val="FF7A7A"/>
              </a:solidFill>
              <a:ln w="9525">
                <a:noFill/>
                <a:miter lim="800000"/>
                <a:headEnd/>
                <a:tailEnd/>
              </a:ln>
            </p:spPr>
          </p:sp>
          <p:sp>
            <p:nvSpPr>
              <p:cNvPr id="572" name="Rectangle 571"/>
              <p:cNvSpPr>
                <a:spLocks noChangeArrowheads="1"/>
              </p:cNvSpPr>
              <p:nvPr/>
            </p:nvSpPr>
            <p:spPr bwMode="auto">
              <a:xfrm>
                <a:off x="238" y="71"/>
                <a:ext cx="16" cy="1"/>
              </a:xfrm>
              <a:prstGeom prst="rect">
                <a:avLst/>
              </a:prstGeom>
              <a:solidFill>
                <a:srgbClr val="FF7878"/>
              </a:solidFill>
              <a:ln w="9525">
                <a:noFill/>
                <a:miter lim="800000"/>
                <a:headEnd/>
                <a:tailEnd/>
              </a:ln>
            </p:spPr>
          </p:sp>
          <p:sp>
            <p:nvSpPr>
              <p:cNvPr id="573" name="Rectangle 572"/>
              <p:cNvSpPr>
                <a:spLocks noChangeArrowheads="1"/>
              </p:cNvSpPr>
              <p:nvPr/>
            </p:nvSpPr>
            <p:spPr bwMode="auto">
              <a:xfrm>
                <a:off x="238" y="72"/>
                <a:ext cx="16" cy="1"/>
              </a:xfrm>
              <a:prstGeom prst="rect">
                <a:avLst/>
              </a:prstGeom>
              <a:solidFill>
                <a:srgbClr val="FF7676"/>
              </a:solidFill>
              <a:ln w="9525">
                <a:noFill/>
                <a:miter lim="800000"/>
                <a:headEnd/>
                <a:tailEnd/>
              </a:ln>
            </p:spPr>
          </p:sp>
          <p:sp>
            <p:nvSpPr>
              <p:cNvPr id="574" name="Rectangle 573"/>
              <p:cNvSpPr>
                <a:spLocks noChangeArrowheads="1"/>
              </p:cNvSpPr>
              <p:nvPr/>
            </p:nvSpPr>
            <p:spPr bwMode="auto">
              <a:xfrm>
                <a:off x="238" y="72"/>
                <a:ext cx="16" cy="1"/>
              </a:xfrm>
              <a:prstGeom prst="rect">
                <a:avLst/>
              </a:prstGeom>
              <a:solidFill>
                <a:srgbClr val="FF7373"/>
              </a:solidFill>
              <a:ln w="9525">
                <a:noFill/>
                <a:miter lim="800000"/>
                <a:headEnd/>
                <a:tailEnd/>
              </a:ln>
            </p:spPr>
          </p:sp>
          <p:sp>
            <p:nvSpPr>
              <p:cNvPr id="575" name="Rectangle 574"/>
              <p:cNvSpPr>
                <a:spLocks noChangeArrowheads="1"/>
              </p:cNvSpPr>
              <p:nvPr/>
            </p:nvSpPr>
            <p:spPr bwMode="auto">
              <a:xfrm>
                <a:off x="238" y="73"/>
                <a:ext cx="16" cy="1"/>
              </a:xfrm>
              <a:prstGeom prst="rect">
                <a:avLst/>
              </a:prstGeom>
              <a:solidFill>
                <a:srgbClr val="FF6F6F"/>
              </a:solidFill>
              <a:ln w="9525">
                <a:noFill/>
                <a:miter lim="800000"/>
                <a:headEnd/>
                <a:tailEnd/>
              </a:ln>
            </p:spPr>
          </p:sp>
          <p:sp>
            <p:nvSpPr>
              <p:cNvPr id="576" name="Rectangle 575"/>
              <p:cNvSpPr>
                <a:spLocks noChangeArrowheads="1"/>
              </p:cNvSpPr>
              <p:nvPr/>
            </p:nvSpPr>
            <p:spPr bwMode="auto">
              <a:xfrm>
                <a:off x="238" y="73"/>
                <a:ext cx="16" cy="1"/>
              </a:xfrm>
              <a:prstGeom prst="rect">
                <a:avLst/>
              </a:prstGeom>
              <a:solidFill>
                <a:srgbClr val="FF6B6B"/>
              </a:solidFill>
              <a:ln w="9525">
                <a:noFill/>
                <a:miter lim="800000"/>
                <a:headEnd/>
                <a:tailEnd/>
              </a:ln>
            </p:spPr>
          </p:sp>
          <p:sp>
            <p:nvSpPr>
              <p:cNvPr id="577" name="Rectangle 576"/>
              <p:cNvSpPr>
                <a:spLocks noChangeArrowheads="1"/>
              </p:cNvSpPr>
              <p:nvPr/>
            </p:nvSpPr>
            <p:spPr bwMode="auto">
              <a:xfrm>
                <a:off x="238" y="74"/>
                <a:ext cx="16" cy="1"/>
              </a:xfrm>
              <a:prstGeom prst="rect">
                <a:avLst/>
              </a:prstGeom>
              <a:solidFill>
                <a:srgbClr val="FF6565"/>
              </a:solidFill>
              <a:ln w="9525">
                <a:noFill/>
                <a:miter lim="800000"/>
                <a:headEnd/>
                <a:tailEnd/>
              </a:ln>
            </p:spPr>
          </p:sp>
          <p:sp>
            <p:nvSpPr>
              <p:cNvPr id="578" name="Rectangle 577"/>
              <p:cNvSpPr>
                <a:spLocks noChangeArrowheads="1"/>
              </p:cNvSpPr>
              <p:nvPr/>
            </p:nvSpPr>
            <p:spPr bwMode="auto">
              <a:xfrm>
                <a:off x="238" y="74"/>
                <a:ext cx="16" cy="1"/>
              </a:xfrm>
              <a:prstGeom prst="rect">
                <a:avLst/>
              </a:prstGeom>
              <a:solidFill>
                <a:srgbClr val="FF5F5F"/>
              </a:solidFill>
              <a:ln w="9525">
                <a:noFill/>
                <a:miter lim="800000"/>
                <a:headEnd/>
                <a:tailEnd/>
              </a:ln>
            </p:spPr>
          </p:sp>
          <p:sp>
            <p:nvSpPr>
              <p:cNvPr id="579" name="Rectangle 578"/>
              <p:cNvSpPr>
                <a:spLocks noChangeArrowheads="1"/>
              </p:cNvSpPr>
              <p:nvPr/>
            </p:nvSpPr>
            <p:spPr bwMode="auto">
              <a:xfrm>
                <a:off x="238" y="75"/>
                <a:ext cx="16" cy="1"/>
              </a:xfrm>
              <a:prstGeom prst="rect">
                <a:avLst/>
              </a:prstGeom>
              <a:solidFill>
                <a:srgbClr val="FF5959"/>
              </a:solidFill>
              <a:ln w="9525">
                <a:noFill/>
                <a:miter lim="800000"/>
                <a:headEnd/>
                <a:tailEnd/>
              </a:ln>
            </p:spPr>
          </p:sp>
          <p:sp>
            <p:nvSpPr>
              <p:cNvPr id="580" name="Rectangle 579"/>
              <p:cNvSpPr>
                <a:spLocks noChangeArrowheads="1"/>
              </p:cNvSpPr>
              <p:nvPr/>
            </p:nvSpPr>
            <p:spPr bwMode="auto">
              <a:xfrm>
                <a:off x="238" y="75"/>
                <a:ext cx="16" cy="1"/>
              </a:xfrm>
              <a:prstGeom prst="rect">
                <a:avLst/>
              </a:prstGeom>
              <a:solidFill>
                <a:srgbClr val="FF5252"/>
              </a:solidFill>
              <a:ln w="9525">
                <a:noFill/>
                <a:miter lim="800000"/>
                <a:headEnd/>
                <a:tailEnd/>
              </a:ln>
            </p:spPr>
          </p:sp>
          <p:sp>
            <p:nvSpPr>
              <p:cNvPr id="581" name="Rectangle 580"/>
              <p:cNvSpPr>
                <a:spLocks noChangeArrowheads="1"/>
              </p:cNvSpPr>
              <p:nvPr/>
            </p:nvSpPr>
            <p:spPr bwMode="auto">
              <a:xfrm>
                <a:off x="238" y="76"/>
                <a:ext cx="16" cy="1"/>
              </a:xfrm>
              <a:prstGeom prst="rect">
                <a:avLst/>
              </a:prstGeom>
              <a:solidFill>
                <a:srgbClr val="FF4A4A"/>
              </a:solidFill>
              <a:ln w="9525">
                <a:noFill/>
                <a:miter lim="800000"/>
                <a:headEnd/>
                <a:tailEnd/>
              </a:ln>
            </p:spPr>
          </p:sp>
          <p:sp>
            <p:nvSpPr>
              <p:cNvPr id="582" name="Rectangle 581"/>
              <p:cNvSpPr>
                <a:spLocks noChangeArrowheads="1"/>
              </p:cNvSpPr>
              <p:nvPr/>
            </p:nvSpPr>
            <p:spPr bwMode="auto">
              <a:xfrm>
                <a:off x="238" y="76"/>
                <a:ext cx="16" cy="1"/>
              </a:xfrm>
              <a:prstGeom prst="rect">
                <a:avLst/>
              </a:prstGeom>
              <a:solidFill>
                <a:srgbClr val="FF4242"/>
              </a:solidFill>
              <a:ln w="9525">
                <a:noFill/>
                <a:miter lim="800000"/>
                <a:headEnd/>
                <a:tailEnd/>
              </a:ln>
            </p:spPr>
          </p:sp>
          <p:sp>
            <p:nvSpPr>
              <p:cNvPr id="583" name="Rectangle 582"/>
              <p:cNvSpPr>
                <a:spLocks noChangeArrowheads="1"/>
              </p:cNvSpPr>
              <p:nvPr/>
            </p:nvSpPr>
            <p:spPr bwMode="auto">
              <a:xfrm>
                <a:off x="238" y="77"/>
                <a:ext cx="16" cy="1"/>
              </a:xfrm>
              <a:prstGeom prst="rect">
                <a:avLst/>
              </a:prstGeom>
              <a:solidFill>
                <a:srgbClr val="FF3A3A"/>
              </a:solidFill>
              <a:ln w="9525">
                <a:noFill/>
                <a:miter lim="800000"/>
                <a:headEnd/>
                <a:tailEnd/>
              </a:ln>
            </p:spPr>
          </p:sp>
          <p:sp>
            <p:nvSpPr>
              <p:cNvPr id="584" name="Rectangle 583"/>
              <p:cNvSpPr>
                <a:spLocks noChangeArrowheads="1"/>
              </p:cNvSpPr>
              <p:nvPr/>
            </p:nvSpPr>
            <p:spPr bwMode="auto">
              <a:xfrm>
                <a:off x="238" y="77"/>
                <a:ext cx="16" cy="1"/>
              </a:xfrm>
              <a:prstGeom prst="rect">
                <a:avLst/>
              </a:prstGeom>
              <a:solidFill>
                <a:srgbClr val="FF3232"/>
              </a:solidFill>
              <a:ln w="9525">
                <a:noFill/>
                <a:miter lim="800000"/>
                <a:headEnd/>
                <a:tailEnd/>
              </a:ln>
            </p:spPr>
          </p:sp>
          <p:sp>
            <p:nvSpPr>
              <p:cNvPr id="585" name="Rectangle 584"/>
              <p:cNvSpPr>
                <a:spLocks noChangeArrowheads="1"/>
              </p:cNvSpPr>
              <p:nvPr/>
            </p:nvSpPr>
            <p:spPr bwMode="auto">
              <a:xfrm>
                <a:off x="238" y="78"/>
                <a:ext cx="16" cy="1"/>
              </a:xfrm>
              <a:prstGeom prst="rect">
                <a:avLst/>
              </a:prstGeom>
              <a:solidFill>
                <a:srgbClr val="FF2A2A"/>
              </a:solidFill>
              <a:ln w="9525">
                <a:noFill/>
                <a:miter lim="800000"/>
                <a:headEnd/>
                <a:tailEnd/>
              </a:ln>
            </p:spPr>
          </p:sp>
          <p:sp>
            <p:nvSpPr>
              <p:cNvPr id="586" name="Rectangle 585"/>
              <p:cNvSpPr>
                <a:spLocks noChangeArrowheads="1"/>
              </p:cNvSpPr>
              <p:nvPr/>
            </p:nvSpPr>
            <p:spPr bwMode="auto">
              <a:xfrm>
                <a:off x="238" y="78"/>
                <a:ext cx="16" cy="1"/>
              </a:xfrm>
              <a:prstGeom prst="rect">
                <a:avLst/>
              </a:prstGeom>
              <a:solidFill>
                <a:srgbClr val="FF2222"/>
              </a:solidFill>
              <a:ln w="9525">
                <a:noFill/>
                <a:miter lim="800000"/>
                <a:headEnd/>
                <a:tailEnd/>
              </a:ln>
            </p:spPr>
          </p:sp>
          <p:sp>
            <p:nvSpPr>
              <p:cNvPr id="587" name="Rectangle 586"/>
              <p:cNvSpPr>
                <a:spLocks noChangeArrowheads="1"/>
              </p:cNvSpPr>
              <p:nvPr/>
            </p:nvSpPr>
            <p:spPr bwMode="auto">
              <a:xfrm>
                <a:off x="238" y="79"/>
                <a:ext cx="16" cy="1"/>
              </a:xfrm>
              <a:prstGeom prst="rect">
                <a:avLst/>
              </a:prstGeom>
              <a:solidFill>
                <a:srgbClr val="FF1818"/>
              </a:solidFill>
              <a:ln w="9525">
                <a:noFill/>
                <a:miter lim="800000"/>
                <a:headEnd/>
                <a:tailEnd/>
              </a:ln>
            </p:spPr>
          </p:sp>
          <p:sp>
            <p:nvSpPr>
              <p:cNvPr id="588" name="Rectangle 587"/>
              <p:cNvSpPr>
                <a:spLocks noChangeArrowheads="1"/>
              </p:cNvSpPr>
              <p:nvPr/>
            </p:nvSpPr>
            <p:spPr bwMode="auto">
              <a:xfrm>
                <a:off x="238" y="79"/>
                <a:ext cx="16" cy="1"/>
              </a:xfrm>
              <a:prstGeom prst="rect">
                <a:avLst/>
              </a:prstGeom>
              <a:solidFill>
                <a:srgbClr val="FF0C0C"/>
              </a:solidFill>
              <a:ln w="9525">
                <a:noFill/>
                <a:miter lim="800000"/>
                <a:headEnd/>
                <a:tailEnd/>
              </a:ln>
            </p:spPr>
          </p:sp>
          <p:sp>
            <p:nvSpPr>
              <p:cNvPr id="589" name="Rectangle 588"/>
              <p:cNvSpPr>
                <a:spLocks noChangeArrowheads="1"/>
              </p:cNvSpPr>
              <p:nvPr/>
            </p:nvSpPr>
            <p:spPr bwMode="auto">
              <a:xfrm>
                <a:off x="238" y="80"/>
                <a:ext cx="16" cy="1"/>
              </a:xfrm>
              <a:prstGeom prst="rect">
                <a:avLst/>
              </a:prstGeom>
              <a:solidFill>
                <a:srgbClr val="FF0000"/>
              </a:solidFill>
              <a:ln w="9525">
                <a:noFill/>
                <a:miter lim="800000"/>
                <a:headEnd/>
                <a:tailEnd/>
              </a:ln>
            </p:spPr>
          </p:sp>
          <p:sp>
            <p:nvSpPr>
              <p:cNvPr id="590" name="Rectangle 589"/>
              <p:cNvSpPr>
                <a:spLocks noChangeArrowheads="1"/>
              </p:cNvSpPr>
              <p:nvPr/>
            </p:nvSpPr>
            <p:spPr bwMode="auto">
              <a:xfrm>
                <a:off x="238" y="80"/>
                <a:ext cx="16" cy="1"/>
              </a:xfrm>
              <a:prstGeom prst="rect">
                <a:avLst/>
              </a:prstGeom>
              <a:solidFill>
                <a:srgbClr val="FF0C0C"/>
              </a:solidFill>
              <a:ln w="9525">
                <a:noFill/>
                <a:miter lim="800000"/>
                <a:headEnd/>
                <a:tailEnd/>
              </a:ln>
            </p:spPr>
          </p:sp>
          <p:sp>
            <p:nvSpPr>
              <p:cNvPr id="591" name="Rectangle 590"/>
              <p:cNvSpPr>
                <a:spLocks noChangeArrowheads="1"/>
              </p:cNvSpPr>
              <p:nvPr/>
            </p:nvSpPr>
            <p:spPr bwMode="auto">
              <a:xfrm>
                <a:off x="238" y="81"/>
                <a:ext cx="16" cy="1"/>
              </a:xfrm>
              <a:prstGeom prst="rect">
                <a:avLst/>
              </a:prstGeom>
              <a:solidFill>
                <a:srgbClr val="FF1818"/>
              </a:solidFill>
              <a:ln w="9525">
                <a:noFill/>
                <a:miter lim="800000"/>
                <a:headEnd/>
                <a:tailEnd/>
              </a:ln>
            </p:spPr>
          </p:sp>
          <p:sp>
            <p:nvSpPr>
              <p:cNvPr id="592" name="Rectangle 591"/>
              <p:cNvSpPr>
                <a:spLocks noChangeArrowheads="1"/>
              </p:cNvSpPr>
              <p:nvPr/>
            </p:nvSpPr>
            <p:spPr bwMode="auto">
              <a:xfrm>
                <a:off x="238" y="81"/>
                <a:ext cx="16" cy="1"/>
              </a:xfrm>
              <a:prstGeom prst="rect">
                <a:avLst/>
              </a:prstGeom>
              <a:solidFill>
                <a:srgbClr val="FF2222"/>
              </a:solidFill>
              <a:ln w="9525">
                <a:noFill/>
                <a:miter lim="800000"/>
                <a:headEnd/>
                <a:tailEnd/>
              </a:ln>
            </p:spPr>
          </p:sp>
          <p:sp>
            <p:nvSpPr>
              <p:cNvPr id="593" name="Rectangle 592"/>
              <p:cNvSpPr>
                <a:spLocks noChangeArrowheads="1"/>
              </p:cNvSpPr>
              <p:nvPr/>
            </p:nvSpPr>
            <p:spPr bwMode="auto">
              <a:xfrm>
                <a:off x="238" y="82"/>
                <a:ext cx="16" cy="1"/>
              </a:xfrm>
              <a:prstGeom prst="rect">
                <a:avLst/>
              </a:prstGeom>
              <a:solidFill>
                <a:srgbClr val="FF2A2A"/>
              </a:solidFill>
              <a:ln w="9525">
                <a:noFill/>
                <a:miter lim="800000"/>
                <a:headEnd/>
                <a:tailEnd/>
              </a:ln>
            </p:spPr>
          </p:sp>
          <p:sp>
            <p:nvSpPr>
              <p:cNvPr id="594" name="Rectangle 593"/>
              <p:cNvSpPr>
                <a:spLocks noChangeArrowheads="1"/>
              </p:cNvSpPr>
              <p:nvPr/>
            </p:nvSpPr>
            <p:spPr bwMode="auto">
              <a:xfrm>
                <a:off x="238" y="82"/>
                <a:ext cx="16" cy="1"/>
              </a:xfrm>
              <a:prstGeom prst="rect">
                <a:avLst/>
              </a:prstGeom>
              <a:solidFill>
                <a:srgbClr val="FF3232"/>
              </a:solidFill>
              <a:ln w="9525">
                <a:noFill/>
                <a:miter lim="800000"/>
                <a:headEnd/>
                <a:tailEnd/>
              </a:ln>
            </p:spPr>
          </p:sp>
          <p:sp>
            <p:nvSpPr>
              <p:cNvPr id="595" name="Rectangle 594"/>
              <p:cNvSpPr>
                <a:spLocks noChangeArrowheads="1"/>
              </p:cNvSpPr>
              <p:nvPr/>
            </p:nvSpPr>
            <p:spPr bwMode="auto">
              <a:xfrm>
                <a:off x="238" y="83"/>
                <a:ext cx="16" cy="1"/>
              </a:xfrm>
              <a:prstGeom prst="rect">
                <a:avLst/>
              </a:prstGeom>
              <a:solidFill>
                <a:srgbClr val="FF3A3A"/>
              </a:solidFill>
              <a:ln w="9525">
                <a:noFill/>
                <a:miter lim="800000"/>
                <a:headEnd/>
                <a:tailEnd/>
              </a:ln>
            </p:spPr>
          </p:sp>
          <p:sp>
            <p:nvSpPr>
              <p:cNvPr id="596" name="Rectangle 595"/>
              <p:cNvSpPr>
                <a:spLocks noChangeArrowheads="1"/>
              </p:cNvSpPr>
              <p:nvPr/>
            </p:nvSpPr>
            <p:spPr bwMode="auto">
              <a:xfrm>
                <a:off x="238" y="83"/>
                <a:ext cx="16" cy="1"/>
              </a:xfrm>
              <a:prstGeom prst="rect">
                <a:avLst/>
              </a:prstGeom>
              <a:solidFill>
                <a:srgbClr val="FF4242"/>
              </a:solidFill>
              <a:ln w="9525">
                <a:noFill/>
                <a:miter lim="800000"/>
                <a:headEnd/>
                <a:tailEnd/>
              </a:ln>
            </p:spPr>
          </p:sp>
          <p:sp>
            <p:nvSpPr>
              <p:cNvPr id="597" name="Rectangle 596"/>
              <p:cNvSpPr>
                <a:spLocks noChangeArrowheads="1"/>
              </p:cNvSpPr>
              <p:nvPr/>
            </p:nvSpPr>
            <p:spPr bwMode="auto">
              <a:xfrm>
                <a:off x="238" y="84"/>
                <a:ext cx="16" cy="1"/>
              </a:xfrm>
              <a:prstGeom prst="rect">
                <a:avLst/>
              </a:prstGeom>
              <a:solidFill>
                <a:srgbClr val="FF4A4A"/>
              </a:solidFill>
              <a:ln w="9525">
                <a:noFill/>
                <a:miter lim="800000"/>
                <a:headEnd/>
                <a:tailEnd/>
              </a:ln>
            </p:spPr>
          </p:sp>
          <p:sp>
            <p:nvSpPr>
              <p:cNvPr id="598" name="Rectangle 597"/>
              <p:cNvSpPr>
                <a:spLocks noChangeArrowheads="1"/>
              </p:cNvSpPr>
              <p:nvPr/>
            </p:nvSpPr>
            <p:spPr bwMode="auto">
              <a:xfrm>
                <a:off x="238" y="84"/>
                <a:ext cx="16" cy="1"/>
              </a:xfrm>
              <a:prstGeom prst="rect">
                <a:avLst/>
              </a:prstGeom>
              <a:solidFill>
                <a:srgbClr val="FF5252"/>
              </a:solidFill>
              <a:ln w="9525">
                <a:noFill/>
                <a:miter lim="800000"/>
                <a:headEnd/>
                <a:tailEnd/>
              </a:ln>
            </p:spPr>
          </p:sp>
          <p:sp>
            <p:nvSpPr>
              <p:cNvPr id="599" name="Rectangle 598"/>
              <p:cNvSpPr>
                <a:spLocks noChangeArrowheads="1"/>
              </p:cNvSpPr>
              <p:nvPr/>
            </p:nvSpPr>
            <p:spPr bwMode="auto">
              <a:xfrm>
                <a:off x="238" y="85"/>
                <a:ext cx="16" cy="1"/>
              </a:xfrm>
              <a:prstGeom prst="rect">
                <a:avLst/>
              </a:prstGeom>
              <a:solidFill>
                <a:srgbClr val="FF5959"/>
              </a:solidFill>
              <a:ln w="9525">
                <a:noFill/>
                <a:miter lim="800000"/>
                <a:headEnd/>
                <a:tailEnd/>
              </a:ln>
            </p:spPr>
          </p:sp>
          <p:sp>
            <p:nvSpPr>
              <p:cNvPr id="600" name="Rectangle 599"/>
              <p:cNvSpPr>
                <a:spLocks noChangeArrowheads="1"/>
              </p:cNvSpPr>
              <p:nvPr/>
            </p:nvSpPr>
            <p:spPr bwMode="auto">
              <a:xfrm>
                <a:off x="238" y="85"/>
                <a:ext cx="16" cy="1"/>
              </a:xfrm>
              <a:prstGeom prst="rect">
                <a:avLst/>
              </a:prstGeom>
              <a:solidFill>
                <a:srgbClr val="FF5F5F"/>
              </a:solidFill>
              <a:ln w="9525">
                <a:noFill/>
                <a:miter lim="800000"/>
                <a:headEnd/>
                <a:tailEnd/>
              </a:ln>
            </p:spPr>
          </p:sp>
          <p:sp>
            <p:nvSpPr>
              <p:cNvPr id="601" name="Rectangle 600"/>
              <p:cNvSpPr>
                <a:spLocks noChangeArrowheads="1"/>
              </p:cNvSpPr>
              <p:nvPr/>
            </p:nvSpPr>
            <p:spPr bwMode="auto">
              <a:xfrm>
                <a:off x="238" y="86"/>
                <a:ext cx="16" cy="1"/>
              </a:xfrm>
              <a:prstGeom prst="rect">
                <a:avLst/>
              </a:prstGeom>
              <a:solidFill>
                <a:srgbClr val="FF6565"/>
              </a:solidFill>
              <a:ln w="9525">
                <a:noFill/>
                <a:miter lim="800000"/>
                <a:headEnd/>
                <a:tailEnd/>
              </a:ln>
            </p:spPr>
          </p:sp>
          <p:sp>
            <p:nvSpPr>
              <p:cNvPr id="602" name="Rectangle 601"/>
              <p:cNvSpPr>
                <a:spLocks noChangeArrowheads="1"/>
              </p:cNvSpPr>
              <p:nvPr/>
            </p:nvSpPr>
            <p:spPr bwMode="auto">
              <a:xfrm>
                <a:off x="238" y="86"/>
                <a:ext cx="16" cy="1"/>
              </a:xfrm>
              <a:prstGeom prst="rect">
                <a:avLst/>
              </a:prstGeom>
              <a:solidFill>
                <a:srgbClr val="FF6B6B"/>
              </a:solidFill>
              <a:ln w="9525">
                <a:noFill/>
                <a:miter lim="800000"/>
                <a:headEnd/>
                <a:tailEnd/>
              </a:ln>
            </p:spPr>
          </p:sp>
          <p:sp>
            <p:nvSpPr>
              <p:cNvPr id="603" name="Rectangle 602"/>
              <p:cNvSpPr>
                <a:spLocks noChangeArrowheads="1"/>
              </p:cNvSpPr>
              <p:nvPr/>
            </p:nvSpPr>
            <p:spPr bwMode="auto">
              <a:xfrm>
                <a:off x="238" y="87"/>
                <a:ext cx="16" cy="1"/>
              </a:xfrm>
              <a:prstGeom prst="rect">
                <a:avLst/>
              </a:prstGeom>
              <a:solidFill>
                <a:srgbClr val="FF6F6F"/>
              </a:solidFill>
              <a:ln w="9525">
                <a:noFill/>
                <a:miter lim="800000"/>
                <a:headEnd/>
                <a:tailEnd/>
              </a:ln>
            </p:spPr>
          </p:sp>
          <p:sp>
            <p:nvSpPr>
              <p:cNvPr id="604" name="Rectangle 603"/>
              <p:cNvSpPr>
                <a:spLocks noChangeArrowheads="1"/>
              </p:cNvSpPr>
              <p:nvPr/>
            </p:nvSpPr>
            <p:spPr bwMode="auto">
              <a:xfrm>
                <a:off x="238" y="87"/>
                <a:ext cx="16" cy="1"/>
              </a:xfrm>
              <a:prstGeom prst="rect">
                <a:avLst/>
              </a:prstGeom>
              <a:solidFill>
                <a:srgbClr val="FF7373"/>
              </a:solidFill>
              <a:ln w="9525">
                <a:noFill/>
                <a:miter lim="800000"/>
                <a:headEnd/>
                <a:tailEnd/>
              </a:ln>
            </p:spPr>
          </p:sp>
          <p:sp>
            <p:nvSpPr>
              <p:cNvPr id="605" name="Rectangle 604"/>
              <p:cNvSpPr>
                <a:spLocks noChangeArrowheads="1"/>
              </p:cNvSpPr>
              <p:nvPr/>
            </p:nvSpPr>
            <p:spPr bwMode="auto">
              <a:xfrm>
                <a:off x="238" y="88"/>
                <a:ext cx="16" cy="1"/>
              </a:xfrm>
              <a:prstGeom prst="rect">
                <a:avLst/>
              </a:prstGeom>
              <a:solidFill>
                <a:srgbClr val="FF7676"/>
              </a:solidFill>
              <a:ln w="9525">
                <a:noFill/>
                <a:miter lim="800000"/>
                <a:headEnd/>
                <a:tailEnd/>
              </a:ln>
            </p:spPr>
          </p:sp>
          <p:sp>
            <p:nvSpPr>
              <p:cNvPr id="606" name="Rectangle 605"/>
              <p:cNvSpPr>
                <a:spLocks noChangeArrowheads="1"/>
              </p:cNvSpPr>
              <p:nvPr/>
            </p:nvSpPr>
            <p:spPr bwMode="auto">
              <a:xfrm>
                <a:off x="238" y="89"/>
                <a:ext cx="16" cy="1"/>
              </a:xfrm>
              <a:prstGeom prst="rect">
                <a:avLst/>
              </a:prstGeom>
              <a:solidFill>
                <a:srgbClr val="FF7878"/>
              </a:solidFill>
              <a:ln w="9525">
                <a:noFill/>
                <a:miter lim="800000"/>
                <a:headEnd/>
                <a:tailEnd/>
              </a:ln>
            </p:spPr>
          </p:sp>
          <p:sp>
            <p:nvSpPr>
              <p:cNvPr id="607" name="Rectangle 606"/>
              <p:cNvSpPr>
                <a:spLocks noChangeArrowheads="1"/>
              </p:cNvSpPr>
              <p:nvPr/>
            </p:nvSpPr>
            <p:spPr bwMode="auto">
              <a:xfrm>
                <a:off x="238" y="89"/>
                <a:ext cx="16" cy="1"/>
              </a:xfrm>
              <a:prstGeom prst="rect">
                <a:avLst/>
              </a:prstGeom>
              <a:solidFill>
                <a:srgbClr val="FF7A7A"/>
              </a:solidFill>
              <a:ln w="9525">
                <a:noFill/>
                <a:miter lim="800000"/>
                <a:headEnd/>
                <a:tailEnd/>
              </a:ln>
            </p:spPr>
          </p:sp>
          <p:sp>
            <p:nvSpPr>
              <p:cNvPr id="608" name="Rectangle 607"/>
              <p:cNvSpPr>
                <a:spLocks noChangeArrowheads="1"/>
              </p:cNvSpPr>
              <p:nvPr/>
            </p:nvSpPr>
            <p:spPr bwMode="auto">
              <a:xfrm>
                <a:off x="238" y="90"/>
                <a:ext cx="16" cy="1"/>
              </a:xfrm>
              <a:prstGeom prst="rect">
                <a:avLst/>
              </a:prstGeom>
              <a:solidFill>
                <a:srgbClr val="FF7B7B"/>
              </a:solidFill>
              <a:ln w="9525">
                <a:noFill/>
                <a:miter lim="800000"/>
                <a:headEnd/>
                <a:tailEnd/>
              </a:ln>
            </p:spPr>
          </p:sp>
          <p:sp>
            <p:nvSpPr>
              <p:cNvPr id="609" name="Rectangle 608"/>
              <p:cNvSpPr>
                <a:spLocks noChangeArrowheads="1"/>
              </p:cNvSpPr>
              <p:nvPr/>
            </p:nvSpPr>
            <p:spPr bwMode="auto">
              <a:xfrm>
                <a:off x="238" y="90"/>
                <a:ext cx="16" cy="1"/>
              </a:xfrm>
              <a:prstGeom prst="rect">
                <a:avLst/>
              </a:prstGeom>
              <a:solidFill>
                <a:srgbClr val="FF7C7C"/>
              </a:solidFill>
              <a:ln w="9525">
                <a:noFill/>
                <a:miter lim="800000"/>
                <a:headEnd/>
                <a:tailEnd/>
              </a:ln>
            </p:spPr>
          </p:sp>
          <p:sp>
            <p:nvSpPr>
              <p:cNvPr id="610" name="Rectangle 609"/>
              <p:cNvSpPr>
                <a:spLocks noChangeArrowheads="1"/>
              </p:cNvSpPr>
              <p:nvPr/>
            </p:nvSpPr>
            <p:spPr bwMode="auto">
              <a:xfrm>
                <a:off x="238" y="70"/>
                <a:ext cx="16" cy="21"/>
              </a:xfrm>
              <a:prstGeom prst="rect">
                <a:avLst/>
              </a:prstGeom>
              <a:noFill/>
              <a:ln w="9525">
                <a:noFill/>
                <a:miter lim="800000"/>
                <a:headEnd/>
                <a:tailEnd/>
              </a:ln>
            </p:spPr>
          </p:sp>
          <p:sp>
            <p:nvSpPr>
              <p:cNvPr id="611" name="Rectangle 610"/>
              <p:cNvSpPr>
                <a:spLocks noChangeArrowheads="1"/>
              </p:cNvSpPr>
              <p:nvPr/>
            </p:nvSpPr>
            <p:spPr bwMode="auto">
              <a:xfrm>
                <a:off x="238" y="18"/>
                <a:ext cx="6" cy="1"/>
              </a:xfrm>
              <a:prstGeom prst="rect">
                <a:avLst/>
              </a:prstGeom>
              <a:solidFill>
                <a:srgbClr val="FF7C7C"/>
              </a:solidFill>
              <a:ln w="9525">
                <a:noFill/>
                <a:miter lim="800000"/>
                <a:headEnd/>
                <a:tailEnd/>
              </a:ln>
            </p:spPr>
          </p:sp>
          <p:sp>
            <p:nvSpPr>
              <p:cNvPr id="612" name="Rectangle 611"/>
              <p:cNvSpPr>
                <a:spLocks noChangeArrowheads="1"/>
              </p:cNvSpPr>
              <p:nvPr/>
            </p:nvSpPr>
            <p:spPr bwMode="auto">
              <a:xfrm>
                <a:off x="238" y="19"/>
                <a:ext cx="6" cy="1"/>
              </a:xfrm>
              <a:prstGeom prst="rect">
                <a:avLst/>
              </a:prstGeom>
              <a:solidFill>
                <a:srgbClr val="FF7B7B"/>
              </a:solidFill>
              <a:ln w="9525">
                <a:noFill/>
                <a:miter lim="800000"/>
                <a:headEnd/>
                <a:tailEnd/>
              </a:ln>
            </p:spPr>
          </p:sp>
          <p:sp>
            <p:nvSpPr>
              <p:cNvPr id="613" name="Rectangle 612"/>
              <p:cNvSpPr>
                <a:spLocks noChangeArrowheads="1"/>
              </p:cNvSpPr>
              <p:nvPr/>
            </p:nvSpPr>
            <p:spPr bwMode="auto">
              <a:xfrm>
                <a:off x="238" y="19"/>
                <a:ext cx="6" cy="1"/>
              </a:xfrm>
              <a:prstGeom prst="rect">
                <a:avLst/>
              </a:prstGeom>
              <a:solidFill>
                <a:srgbClr val="FF7A7A"/>
              </a:solidFill>
              <a:ln w="9525">
                <a:noFill/>
                <a:miter lim="800000"/>
                <a:headEnd/>
                <a:tailEnd/>
              </a:ln>
            </p:spPr>
          </p:sp>
          <p:sp>
            <p:nvSpPr>
              <p:cNvPr id="614" name="Rectangle 613"/>
              <p:cNvSpPr>
                <a:spLocks noChangeArrowheads="1"/>
              </p:cNvSpPr>
              <p:nvPr/>
            </p:nvSpPr>
            <p:spPr bwMode="auto">
              <a:xfrm>
                <a:off x="238" y="20"/>
                <a:ext cx="6" cy="1"/>
              </a:xfrm>
              <a:prstGeom prst="rect">
                <a:avLst/>
              </a:prstGeom>
              <a:solidFill>
                <a:srgbClr val="FF7878"/>
              </a:solidFill>
              <a:ln w="9525">
                <a:noFill/>
                <a:miter lim="800000"/>
                <a:headEnd/>
                <a:tailEnd/>
              </a:ln>
            </p:spPr>
          </p:sp>
          <p:sp>
            <p:nvSpPr>
              <p:cNvPr id="615" name="Rectangle 614"/>
              <p:cNvSpPr>
                <a:spLocks noChangeArrowheads="1"/>
              </p:cNvSpPr>
              <p:nvPr/>
            </p:nvSpPr>
            <p:spPr bwMode="auto">
              <a:xfrm>
                <a:off x="238" y="20"/>
                <a:ext cx="6" cy="1"/>
              </a:xfrm>
              <a:prstGeom prst="rect">
                <a:avLst/>
              </a:prstGeom>
              <a:solidFill>
                <a:srgbClr val="FF7676"/>
              </a:solidFill>
              <a:ln w="9525">
                <a:noFill/>
                <a:miter lim="800000"/>
                <a:headEnd/>
                <a:tailEnd/>
              </a:ln>
            </p:spPr>
          </p:sp>
          <p:sp>
            <p:nvSpPr>
              <p:cNvPr id="616" name="Rectangle 615"/>
              <p:cNvSpPr>
                <a:spLocks noChangeArrowheads="1"/>
              </p:cNvSpPr>
              <p:nvPr/>
            </p:nvSpPr>
            <p:spPr bwMode="auto">
              <a:xfrm>
                <a:off x="238" y="21"/>
                <a:ext cx="6" cy="1"/>
              </a:xfrm>
              <a:prstGeom prst="rect">
                <a:avLst/>
              </a:prstGeom>
              <a:solidFill>
                <a:srgbClr val="FF7373"/>
              </a:solidFill>
              <a:ln w="9525">
                <a:noFill/>
                <a:miter lim="800000"/>
                <a:headEnd/>
                <a:tailEnd/>
              </a:ln>
            </p:spPr>
          </p:sp>
          <p:sp>
            <p:nvSpPr>
              <p:cNvPr id="617" name="Rectangle 616"/>
              <p:cNvSpPr>
                <a:spLocks noChangeArrowheads="1"/>
              </p:cNvSpPr>
              <p:nvPr/>
            </p:nvSpPr>
            <p:spPr bwMode="auto">
              <a:xfrm>
                <a:off x="238" y="21"/>
                <a:ext cx="6" cy="1"/>
              </a:xfrm>
              <a:prstGeom prst="rect">
                <a:avLst/>
              </a:prstGeom>
              <a:solidFill>
                <a:srgbClr val="FF6F6F"/>
              </a:solidFill>
              <a:ln w="9525">
                <a:noFill/>
                <a:miter lim="800000"/>
                <a:headEnd/>
                <a:tailEnd/>
              </a:ln>
            </p:spPr>
          </p:sp>
          <p:sp>
            <p:nvSpPr>
              <p:cNvPr id="618" name="Rectangle 617"/>
              <p:cNvSpPr>
                <a:spLocks noChangeArrowheads="1"/>
              </p:cNvSpPr>
              <p:nvPr/>
            </p:nvSpPr>
            <p:spPr bwMode="auto">
              <a:xfrm>
                <a:off x="238" y="22"/>
                <a:ext cx="6" cy="1"/>
              </a:xfrm>
              <a:prstGeom prst="rect">
                <a:avLst/>
              </a:prstGeom>
              <a:solidFill>
                <a:srgbClr val="FF6B6B"/>
              </a:solidFill>
              <a:ln w="9525">
                <a:noFill/>
                <a:miter lim="800000"/>
                <a:headEnd/>
                <a:tailEnd/>
              </a:ln>
            </p:spPr>
          </p:sp>
          <p:sp>
            <p:nvSpPr>
              <p:cNvPr id="619" name="Rectangle 618"/>
              <p:cNvSpPr>
                <a:spLocks noChangeArrowheads="1"/>
              </p:cNvSpPr>
              <p:nvPr/>
            </p:nvSpPr>
            <p:spPr bwMode="auto">
              <a:xfrm>
                <a:off x="238" y="22"/>
                <a:ext cx="6" cy="1"/>
              </a:xfrm>
              <a:prstGeom prst="rect">
                <a:avLst/>
              </a:prstGeom>
              <a:solidFill>
                <a:srgbClr val="FF6565"/>
              </a:solidFill>
              <a:ln w="9525">
                <a:noFill/>
                <a:miter lim="800000"/>
                <a:headEnd/>
                <a:tailEnd/>
              </a:ln>
            </p:spPr>
          </p:sp>
          <p:sp>
            <p:nvSpPr>
              <p:cNvPr id="620" name="Rectangle 619"/>
              <p:cNvSpPr>
                <a:spLocks noChangeArrowheads="1"/>
              </p:cNvSpPr>
              <p:nvPr/>
            </p:nvSpPr>
            <p:spPr bwMode="auto">
              <a:xfrm>
                <a:off x="238" y="23"/>
                <a:ext cx="6" cy="1"/>
              </a:xfrm>
              <a:prstGeom prst="rect">
                <a:avLst/>
              </a:prstGeom>
              <a:solidFill>
                <a:srgbClr val="FF5F5F"/>
              </a:solidFill>
              <a:ln w="9525">
                <a:noFill/>
                <a:miter lim="800000"/>
                <a:headEnd/>
                <a:tailEnd/>
              </a:ln>
            </p:spPr>
          </p:sp>
          <p:sp>
            <p:nvSpPr>
              <p:cNvPr id="621" name="Rectangle 620"/>
              <p:cNvSpPr>
                <a:spLocks noChangeArrowheads="1"/>
              </p:cNvSpPr>
              <p:nvPr/>
            </p:nvSpPr>
            <p:spPr bwMode="auto">
              <a:xfrm>
                <a:off x="238" y="23"/>
                <a:ext cx="6" cy="1"/>
              </a:xfrm>
              <a:prstGeom prst="rect">
                <a:avLst/>
              </a:prstGeom>
              <a:solidFill>
                <a:srgbClr val="FF5959"/>
              </a:solidFill>
              <a:ln w="9525">
                <a:noFill/>
                <a:miter lim="800000"/>
                <a:headEnd/>
                <a:tailEnd/>
              </a:ln>
            </p:spPr>
          </p:sp>
          <p:sp>
            <p:nvSpPr>
              <p:cNvPr id="622" name="Rectangle 621"/>
              <p:cNvSpPr>
                <a:spLocks noChangeArrowheads="1"/>
              </p:cNvSpPr>
              <p:nvPr/>
            </p:nvSpPr>
            <p:spPr bwMode="auto">
              <a:xfrm>
                <a:off x="238" y="24"/>
                <a:ext cx="6" cy="1"/>
              </a:xfrm>
              <a:prstGeom prst="rect">
                <a:avLst/>
              </a:prstGeom>
              <a:solidFill>
                <a:srgbClr val="FF5252"/>
              </a:solidFill>
              <a:ln w="9525">
                <a:noFill/>
                <a:miter lim="800000"/>
                <a:headEnd/>
                <a:tailEnd/>
              </a:ln>
            </p:spPr>
          </p:sp>
          <p:sp>
            <p:nvSpPr>
              <p:cNvPr id="623" name="Rectangle 622"/>
              <p:cNvSpPr>
                <a:spLocks noChangeArrowheads="1"/>
              </p:cNvSpPr>
              <p:nvPr/>
            </p:nvSpPr>
            <p:spPr bwMode="auto">
              <a:xfrm>
                <a:off x="238" y="24"/>
                <a:ext cx="6" cy="1"/>
              </a:xfrm>
              <a:prstGeom prst="rect">
                <a:avLst/>
              </a:prstGeom>
              <a:solidFill>
                <a:srgbClr val="FF4A4A"/>
              </a:solidFill>
              <a:ln w="9525">
                <a:noFill/>
                <a:miter lim="800000"/>
                <a:headEnd/>
                <a:tailEnd/>
              </a:ln>
            </p:spPr>
          </p:sp>
          <p:sp>
            <p:nvSpPr>
              <p:cNvPr id="624" name="Rectangle 623"/>
              <p:cNvSpPr>
                <a:spLocks noChangeArrowheads="1"/>
              </p:cNvSpPr>
              <p:nvPr/>
            </p:nvSpPr>
            <p:spPr bwMode="auto">
              <a:xfrm>
                <a:off x="238" y="25"/>
                <a:ext cx="6" cy="1"/>
              </a:xfrm>
              <a:prstGeom prst="rect">
                <a:avLst/>
              </a:prstGeom>
              <a:solidFill>
                <a:srgbClr val="FF4242"/>
              </a:solidFill>
              <a:ln w="9525">
                <a:noFill/>
                <a:miter lim="800000"/>
                <a:headEnd/>
                <a:tailEnd/>
              </a:ln>
            </p:spPr>
          </p:sp>
          <p:sp>
            <p:nvSpPr>
              <p:cNvPr id="625" name="Rectangle 624"/>
              <p:cNvSpPr>
                <a:spLocks noChangeArrowheads="1"/>
              </p:cNvSpPr>
              <p:nvPr/>
            </p:nvSpPr>
            <p:spPr bwMode="auto">
              <a:xfrm>
                <a:off x="238" y="25"/>
                <a:ext cx="6" cy="1"/>
              </a:xfrm>
              <a:prstGeom prst="rect">
                <a:avLst/>
              </a:prstGeom>
              <a:solidFill>
                <a:srgbClr val="FF3A3A"/>
              </a:solidFill>
              <a:ln w="9525">
                <a:noFill/>
                <a:miter lim="800000"/>
                <a:headEnd/>
                <a:tailEnd/>
              </a:ln>
            </p:spPr>
          </p:sp>
          <p:sp>
            <p:nvSpPr>
              <p:cNvPr id="626" name="Rectangle 625"/>
              <p:cNvSpPr>
                <a:spLocks noChangeArrowheads="1"/>
              </p:cNvSpPr>
              <p:nvPr/>
            </p:nvSpPr>
            <p:spPr bwMode="auto">
              <a:xfrm>
                <a:off x="238" y="26"/>
                <a:ext cx="6" cy="1"/>
              </a:xfrm>
              <a:prstGeom prst="rect">
                <a:avLst/>
              </a:prstGeom>
              <a:solidFill>
                <a:srgbClr val="FF3232"/>
              </a:solidFill>
              <a:ln w="9525">
                <a:noFill/>
                <a:miter lim="800000"/>
                <a:headEnd/>
                <a:tailEnd/>
              </a:ln>
            </p:spPr>
          </p:sp>
          <p:sp>
            <p:nvSpPr>
              <p:cNvPr id="627" name="Rectangle 626"/>
              <p:cNvSpPr>
                <a:spLocks noChangeArrowheads="1"/>
              </p:cNvSpPr>
              <p:nvPr/>
            </p:nvSpPr>
            <p:spPr bwMode="auto">
              <a:xfrm>
                <a:off x="238" y="26"/>
                <a:ext cx="6" cy="1"/>
              </a:xfrm>
              <a:prstGeom prst="rect">
                <a:avLst/>
              </a:prstGeom>
              <a:solidFill>
                <a:srgbClr val="FF2A2A"/>
              </a:solidFill>
              <a:ln w="9525">
                <a:noFill/>
                <a:miter lim="800000"/>
                <a:headEnd/>
                <a:tailEnd/>
              </a:ln>
            </p:spPr>
          </p:sp>
          <p:sp>
            <p:nvSpPr>
              <p:cNvPr id="628" name="Rectangle 627"/>
              <p:cNvSpPr>
                <a:spLocks noChangeArrowheads="1"/>
              </p:cNvSpPr>
              <p:nvPr/>
            </p:nvSpPr>
            <p:spPr bwMode="auto">
              <a:xfrm>
                <a:off x="238" y="27"/>
                <a:ext cx="6" cy="1"/>
              </a:xfrm>
              <a:prstGeom prst="rect">
                <a:avLst/>
              </a:prstGeom>
              <a:solidFill>
                <a:srgbClr val="FF2222"/>
              </a:solidFill>
              <a:ln w="9525">
                <a:noFill/>
                <a:miter lim="800000"/>
                <a:headEnd/>
                <a:tailEnd/>
              </a:ln>
            </p:spPr>
          </p:sp>
          <p:sp>
            <p:nvSpPr>
              <p:cNvPr id="629" name="Rectangle 628"/>
              <p:cNvSpPr>
                <a:spLocks noChangeArrowheads="1"/>
              </p:cNvSpPr>
              <p:nvPr/>
            </p:nvSpPr>
            <p:spPr bwMode="auto">
              <a:xfrm>
                <a:off x="238" y="27"/>
                <a:ext cx="6" cy="1"/>
              </a:xfrm>
              <a:prstGeom prst="rect">
                <a:avLst/>
              </a:prstGeom>
              <a:solidFill>
                <a:srgbClr val="FF1818"/>
              </a:solidFill>
              <a:ln w="9525">
                <a:noFill/>
                <a:miter lim="800000"/>
                <a:headEnd/>
                <a:tailEnd/>
              </a:ln>
            </p:spPr>
          </p:sp>
          <p:sp>
            <p:nvSpPr>
              <p:cNvPr id="630" name="Rectangle 629"/>
              <p:cNvSpPr>
                <a:spLocks noChangeArrowheads="1"/>
              </p:cNvSpPr>
              <p:nvPr/>
            </p:nvSpPr>
            <p:spPr bwMode="auto">
              <a:xfrm>
                <a:off x="238" y="28"/>
                <a:ext cx="6" cy="1"/>
              </a:xfrm>
              <a:prstGeom prst="rect">
                <a:avLst/>
              </a:prstGeom>
              <a:solidFill>
                <a:srgbClr val="FF0C0C"/>
              </a:solidFill>
              <a:ln w="9525">
                <a:noFill/>
                <a:miter lim="800000"/>
                <a:headEnd/>
                <a:tailEnd/>
              </a:ln>
            </p:spPr>
          </p:sp>
          <p:sp>
            <p:nvSpPr>
              <p:cNvPr id="631" name="Rectangle 630"/>
              <p:cNvSpPr>
                <a:spLocks noChangeArrowheads="1"/>
              </p:cNvSpPr>
              <p:nvPr/>
            </p:nvSpPr>
            <p:spPr bwMode="auto">
              <a:xfrm>
                <a:off x="238" y="28"/>
                <a:ext cx="6" cy="1"/>
              </a:xfrm>
              <a:prstGeom prst="rect">
                <a:avLst/>
              </a:prstGeom>
              <a:solidFill>
                <a:srgbClr val="FF0000"/>
              </a:solidFill>
              <a:ln w="9525">
                <a:noFill/>
                <a:miter lim="800000"/>
                <a:headEnd/>
                <a:tailEnd/>
              </a:ln>
            </p:spPr>
          </p:sp>
          <p:sp>
            <p:nvSpPr>
              <p:cNvPr id="632" name="Rectangle 631"/>
              <p:cNvSpPr>
                <a:spLocks noChangeArrowheads="1"/>
              </p:cNvSpPr>
              <p:nvPr/>
            </p:nvSpPr>
            <p:spPr bwMode="auto">
              <a:xfrm>
                <a:off x="238" y="29"/>
                <a:ext cx="6" cy="1"/>
              </a:xfrm>
              <a:prstGeom prst="rect">
                <a:avLst/>
              </a:prstGeom>
              <a:solidFill>
                <a:srgbClr val="FF0C0C"/>
              </a:solidFill>
              <a:ln w="9525">
                <a:noFill/>
                <a:miter lim="800000"/>
                <a:headEnd/>
                <a:tailEnd/>
              </a:ln>
            </p:spPr>
          </p:sp>
          <p:sp>
            <p:nvSpPr>
              <p:cNvPr id="633" name="Rectangle 632"/>
              <p:cNvSpPr>
                <a:spLocks noChangeArrowheads="1"/>
              </p:cNvSpPr>
              <p:nvPr/>
            </p:nvSpPr>
            <p:spPr bwMode="auto">
              <a:xfrm>
                <a:off x="238" y="29"/>
                <a:ext cx="6" cy="1"/>
              </a:xfrm>
              <a:prstGeom prst="rect">
                <a:avLst/>
              </a:prstGeom>
              <a:solidFill>
                <a:srgbClr val="FF1818"/>
              </a:solidFill>
              <a:ln w="9525">
                <a:noFill/>
                <a:miter lim="800000"/>
                <a:headEnd/>
                <a:tailEnd/>
              </a:ln>
            </p:spPr>
          </p:sp>
          <p:sp>
            <p:nvSpPr>
              <p:cNvPr id="634" name="Rectangle 633"/>
              <p:cNvSpPr>
                <a:spLocks noChangeArrowheads="1"/>
              </p:cNvSpPr>
              <p:nvPr/>
            </p:nvSpPr>
            <p:spPr bwMode="auto">
              <a:xfrm>
                <a:off x="238" y="30"/>
                <a:ext cx="6" cy="1"/>
              </a:xfrm>
              <a:prstGeom prst="rect">
                <a:avLst/>
              </a:prstGeom>
              <a:solidFill>
                <a:srgbClr val="FF2222"/>
              </a:solidFill>
              <a:ln w="9525">
                <a:noFill/>
                <a:miter lim="800000"/>
                <a:headEnd/>
                <a:tailEnd/>
              </a:ln>
            </p:spPr>
          </p:sp>
          <p:sp>
            <p:nvSpPr>
              <p:cNvPr id="635" name="Rectangle 634"/>
              <p:cNvSpPr>
                <a:spLocks noChangeArrowheads="1"/>
              </p:cNvSpPr>
              <p:nvPr/>
            </p:nvSpPr>
            <p:spPr bwMode="auto">
              <a:xfrm>
                <a:off x="238" y="30"/>
                <a:ext cx="6" cy="1"/>
              </a:xfrm>
              <a:prstGeom prst="rect">
                <a:avLst/>
              </a:prstGeom>
              <a:solidFill>
                <a:srgbClr val="FF2A2A"/>
              </a:solidFill>
              <a:ln w="9525">
                <a:noFill/>
                <a:miter lim="800000"/>
                <a:headEnd/>
                <a:tailEnd/>
              </a:ln>
            </p:spPr>
          </p:sp>
          <p:sp>
            <p:nvSpPr>
              <p:cNvPr id="636" name="Rectangle 635"/>
              <p:cNvSpPr>
                <a:spLocks noChangeArrowheads="1"/>
              </p:cNvSpPr>
              <p:nvPr/>
            </p:nvSpPr>
            <p:spPr bwMode="auto">
              <a:xfrm>
                <a:off x="238" y="31"/>
                <a:ext cx="6" cy="1"/>
              </a:xfrm>
              <a:prstGeom prst="rect">
                <a:avLst/>
              </a:prstGeom>
              <a:solidFill>
                <a:srgbClr val="FF3232"/>
              </a:solidFill>
              <a:ln w="9525">
                <a:noFill/>
                <a:miter lim="800000"/>
                <a:headEnd/>
                <a:tailEnd/>
              </a:ln>
            </p:spPr>
          </p:sp>
          <p:sp>
            <p:nvSpPr>
              <p:cNvPr id="637" name="Rectangle 636"/>
              <p:cNvSpPr>
                <a:spLocks noChangeArrowheads="1"/>
              </p:cNvSpPr>
              <p:nvPr/>
            </p:nvSpPr>
            <p:spPr bwMode="auto">
              <a:xfrm>
                <a:off x="238" y="31"/>
                <a:ext cx="6" cy="1"/>
              </a:xfrm>
              <a:prstGeom prst="rect">
                <a:avLst/>
              </a:prstGeom>
              <a:solidFill>
                <a:srgbClr val="FF3A3A"/>
              </a:solidFill>
              <a:ln w="9525">
                <a:noFill/>
                <a:miter lim="800000"/>
                <a:headEnd/>
                <a:tailEnd/>
              </a:ln>
            </p:spPr>
          </p:sp>
          <p:sp>
            <p:nvSpPr>
              <p:cNvPr id="638" name="Rectangle 637"/>
              <p:cNvSpPr>
                <a:spLocks noChangeArrowheads="1"/>
              </p:cNvSpPr>
              <p:nvPr/>
            </p:nvSpPr>
            <p:spPr bwMode="auto">
              <a:xfrm>
                <a:off x="238" y="32"/>
                <a:ext cx="6" cy="1"/>
              </a:xfrm>
              <a:prstGeom prst="rect">
                <a:avLst/>
              </a:prstGeom>
              <a:solidFill>
                <a:srgbClr val="FF4242"/>
              </a:solidFill>
              <a:ln w="9525">
                <a:noFill/>
                <a:miter lim="800000"/>
                <a:headEnd/>
                <a:tailEnd/>
              </a:ln>
            </p:spPr>
          </p:sp>
          <p:sp>
            <p:nvSpPr>
              <p:cNvPr id="639" name="Rectangle 638"/>
              <p:cNvSpPr>
                <a:spLocks noChangeArrowheads="1"/>
              </p:cNvSpPr>
              <p:nvPr/>
            </p:nvSpPr>
            <p:spPr bwMode="auto">
              <a:xfrm>
                <a:off x="238" y="32"/>
                <a:ext cx="6" cy="1"/>
              </a:xfrm>
              <a:prstGeom prst="rect">
                <a:avLst/>
              </a:prstGeom>
              <a:solidFill>
                <a:srgbClr val="FF4A4A"/>
              </a:solidFill>
              <a:ln w="9525">
                <a:noFill/>
                <a:miter lim="800000"/>
                <a:headEnd/>
                <a:tailEnd/>
              </a:ln>
            </p:spPr>
          </p:sp>
          <p:sp>
            <p:nvSpPr>
              <p:cNvPr id="640" name="Rectangle 639"/>
              <p:cNvSpPr>
                <a:spLocks noChangeArrowheads="1"/>
              </p:cNvSpPr>
              <p:nvPr/>
            </p:nvSpPr>
            <p:spPr bwMode="auto">
              <a:xfrm>
                <a:off x="238" y="33"/>
                <a:ext cx="6" cy="1"/>
              </a:xfrm>
              <a:prstGeom prst="rect">
                <a:avLst/>
              </a:prstGeom>
              <a:solidFill>
                <a:srgbClr val="FF5252"/>
              </a:solidFill>
              <a:ln w="9525">
                <a:noFill/>
                <a:miter lim="800000"/>
                <a:headEnd/>
                <a:tailEnd/>
              </a:ln>
            </p:spPr>
          </p:sp>
          <p:sp>
            <p:nvSpPr>
              <p:cNvPr id="641" name="Rectangle 640"/>
              <p:cNvSpPr>
                <a:spLocks noChangeArrowheads="1"/>
              </p:cNvSpPr>
              <p:nvPr/>
            </p:nvSpPr>
            <p:spPr bwMode="auto">
              <a:xfrm>
                <a:off x="238" y="33"/>
                <a:ext cx="6" cy="1"/>
              </a:xfrm>
              <a:prstGeom prst="rect">
                <a:avLst/>
              </a:prstGeom>
              <a:solidFill>
                <a:srgbClr val="FF5959"/>
              </a:solidFill>
              <a:ln w="9525">
                <a:noFill/>
                <a:miter lim="800000"/>
                <a:headEnd/>
                <a:tailEnd/>
              </a:ln>
            </p:spPr>
          </p:sp>
          <p:sp>
            <p:nvSpPr>
              <p:cNvPr id="642" name="Rectangle 641"/>
              <p:cNvSpPr>
                <a:spLocks noChangeArrowheads="1"/>
              </p:cNvSpPr>
              <p:nvPr/>
            </p:nvSpPr>
            <p:spPr bwMode="auto">
              <a:xfrm>
                <a:off x="238" y="34"/>
                <a:ext cx="6" cy="1"/>
              </a:xfrm>
              <a:prstGeom prst="rect">
                <a:avLst/>
              </a:prstGeom>
              <a:solidFill>
                <a:srgbClr val="FF5F5F"/>
              </a:solidFill>
              <a:ln w="9525">
                <a:noFill/>
                <a:miter lim="800000"/>
                <a:headEnd/>
                <a:tailEnd/>
              </a:ln>
            </p:spPr>
          </p:sp>
          <p:sp>
            <p:nvSpPr>
              <p:cNvPr id="643" name="Rectangle 642"/>
              <p:cNvSpPr>
                <a:spLocks noChangeArrowheads="1"/>
              </p:cNvSpPr>
              <p:nvPr/>
            </p:nvSpPr>
            <p:spPr bwMode="auto">
              <a:xfrm>
                <a:off x="238" y="34"/>
                <a:ext cx="6" cy="1"/>
              </a:xfrm>
              <a:prstGeom prst="rect">
                <a:avLst/>
              </a:prstGeom>
              <a:solidFill>
                <a:srgbClr val="FF6565"/>
              </a:solidFill>
              <a:ln w="9525">
                <a:noFill/>
                <a:miter lim="800000"/>
                <a:headEnd/>
                <a:tailEnd/>
              </a:ln>
            </p:spPr>
          </p:sp>
          <p:sp>
            <p:nvSpPr>
              <p:cNvPr id="644" name="Rectangle 643"/>
              <p:cNvSpPr>
                <a:spLocks noChangeArrowheads="1"/>
              </p:cNvSpPr>
              <p:nvPr/>
            </p:nvSpPr>
            <p:spPr bwMode="auto">
              <a:xfrm>
                <a:off x="238" y="35"/>
                <a:ext cx="6" cy="1"/>
              </a:xfrm>
              <a:prstGeom prst="rect">
                <a:avLst/>
              </a:prstGeom>
              <a:solidFill>
                <a:srgbClr val="FF6B6B"/>
              </a:solidFill>
              <a:ln w="9525">
                <a:noFill/>
                <a:miter lim="800000"/>
                <a:headEnd/>
                <a:tailEnd/>
              </a:ln>
            </p:spPr>
          </p:sp>
          <p:sp>
            <p:nvSpPr>
              <p:cNvPr id="645" name="Rectangle 644"/>
              <p:cNvSpPr>
                <a:spLocks noChangeArrowheads="1"/>
              </p:cNvSpPr>
              <p:nvPr/>
            </p:nvSpPr>
            <p:spPr bwMode="auto">
              <a:xfrm>
                <a:off x="238" y="35"/>
                <a:ext cx="6" cy="1"/>
              </a:xfrm>
              <a:prstGeom prst="rect">
                <a:avLst/>
              </a:prstGeom>
              <a:solidFill>
                <a:srgbClr val="FF6F6F"/>
              </a:solidFill>
              <a:ln w="9525">
                <a:noFill/>
                <a:miter lim="800000"/>
                <a:headEnd/>
                <a:tailEnd/>
              </a:ln>
            </p:spPr>
          </p:sp>
          <p:sp>
            <p:nvSpPr>
              <p:cNvPr id="646" name="Rectangle 645"/>
              <p:cNvSpPr>
                <a:spLocks noChangeArrowheads="1"/>
              </p:cNvSpPr>
              <p:nvPr/>
            </p:nvSpPr>
            <p:spPr bwMode="auto">
              <a:xfrm>
                <a:off x="238" y="36"/>
                <a:ext cx="6" cy="1"/>
              </a:xfrm>
              <a:prstGeom prst="rect">
                <a:avLst/>
              </a:prstGeom>
              <a:solidFill>
                <a:srgbClr val="FF7373"/>
              </a:solidFill>
              <a:ln w="9525">
                <a:noFill/>
                <a:miter lim="800000"/>
                <a:headEnd/>
                <a:tailEnd/>
              </a:ln>
            </p:spPr>
          </p:sp>
          <p:sp>
            <p:nvSpPr>
              <p:cNvPr id="647" name="Rectangle 646"/>
              <p:cNvSpPr>
                <a:spLocks noChangeArrowheads="1"/>
              </p:cNvSpPr>
              <p:nvPr/>
            </p:nvSpPr>
            <p:spPr bwMode="auto">
              <a:xfrm>
                <a:off x="238" y="36"/>
                <a:ext cx="6" cy="1"/>
              </a:xfrm>
              <a:prstGeom prst="rect">
                <a:avLst/>
              </a:prstGeom>
              <a:solidFill>
                <a:srgbClr val="FF7676"/>
              </a:solidFill>
              <a:ln w="9525">
                <a:noFill/>
                <a:miter lim="800000"/>
                <a:headEnd/>
                <a:tailEnd/>
              </a:ln>
            </p:spPr>
          </p:sp>
          <p:sp>
            <p:nvSpPr>
              <p:cNvPr id="648" name="Rectangle 647"/>
              <p:cNvSpPr>
                <a:spLocks noChangeArrowheads="1"/>
              </p:cNvSpPr>
              <p:nvPr/>
            </p:nvSpPr>
            <p:spPr bwMode="auto">
              <a:xfrm>
                <a:off x="238" y="37"/>
                <a:ext cx="6" cy="1"/>
              </a:xfrm>
              <a:prstGeom prst="rect">
                <a:avLst/>
              </a:prstGeom>
              <a:solidFill>
                <a:srgbClr val="FF7878"/>
              </a:solidFill>
              <a:ln w="9525">
                <a:noFill/>
                <a:miter lim="800000"/>
                <a:headEnd/>
                <a:tailEnd/>
              </a:ln>
            </p:spPr>
          </p:sp>
          <p:sp>
            <p:nvSpPr>
              <p:cNvPr id="649" name="Rectangle 648"/>
              <p:cNvSpPr>
                <a:spLocks noChangeArrowheads="1"/>
              </p:cNvSpPr>
              <p:nvPr/>
            </p:nvSpPr>
            <p:spPr bwMode="auto">
              <a:xfrm>
                <a:off x="238" y="37"/>
                <a:ext cx="6" cy="1"/>
              </a:xfrm>
              <a:prstGeom prst="rect">
                <a:avLst/>
              </a:prstGeom>
              <a:solidFill>
                <a:srgbClr val="FF7A7A"/>
              </a:solidFill>
              <a:ln w="9525">
                <a:noFill/>
                <a:miter lim="800000"/>
                <a:headEnd/>
                <a:tailEnd/>
              </a:ln>
            </p:spPr>
          </p:sp>
          <p:sp>
            <p:nvSpPr>
              <p:cNvPr id="650" name="Rectangle 649"/>
              <p:cNvSpPr>
                <a:spLocks noChangeArrowheads="1"/>
              </p:cNvSpPr>
              <p:nvPr/>
            </p:nvSpPr>
            <p:spPr bwMode="auto">
              <a:xfrm>
                <a:off x="238" y="38"/>
                <a:ext cx="6" cy="1"/>
              </a:xfrm>
              <a:prstGeom prst="rect">
                <a:avLst/>
              </a:prstGeom>
              <a:solidFill>
                <a:srgbClr val="FF7B7B"/>
              </a:solidFill>
              <a:ln w="9525">
                <a:noFill/>
                <a:miter lim="800000"/>
                <a:headEnd/>
                <a:tailEnd/>
              </a:ln>
            </p:spPr>
          </p:sp>
          <p:sp>
            <p:nvSpPr>
              <p:cNvPr id="651" name="Rectangle 650"/>
              <p:cNvSpPr>
                <a:spLocks noChangeArrowheads="1"/>
              </p:cNvSpPr>
              <p:nvPr/>
            </p:nvSpPr>
            <p:spPr bwMode="auto">
              <a:xfrm>
                <a:off x="238" y="38"/>
                <a:ext cx="6" cy="1"/>
              </a:xfrm>
              <a:prstGeom prst="rect">
                <a:avLst/>
              </a:prstGeom>
              <a:solidFill>
                <a:srgbClr val="FF7C7C"/>
              </a:solidFill>
              <a:ln w="9525">
                <a:noFill/>
                <a:miter lim="800000"/>
                <a:headEnd/>
                <a:tailEnd/>
              </a:ln>
            </p:spPr>
          </p:sp>
          <p:sp>
            <p:nvSpPr>
              <p:cNvPr id="652" name="Rectangle 651"/>
              <p:cNvSpPr>
                <a:spLocks noChangeArrowheads="1"/>
              </p:cNvSpPr>
              <p:nvPr/>
            </p:nvSpPr>
            <p:spPr bwMode="auto">
              <a:xfrm>
                <a:off x="238" y="18"/>
                <a:ext cx="6" cy="21"/>
              </a:xfrm>
              <a:prstGeom prst="rect">
                <a:avLst/>
              </a:prstGeom>
              <a:noFill/>
              <a:ln w="9525">
                <a:noFill/>
                <a:miter lim="800000"/>
                <a:headEnd/>
                <a:tailEnd/>
              </a:ln>
            </p:spPr>
          </p:sp>
          <p:sp>
            <p:nvSpPr>
              <p:cNvPr id="653" name="Rectangle 652"/>
              <p:cNvSpPr>
                <a:spLocks noChangeArrowheads="1"/>
              </p:cNvSpPr>
              <p:nvPr/>
            </p:nvSpPr>
            <p:spPr bwMode="auto">
              <a:xfrm>
                <a:off x="419" y="431"/>
                <a:ext cx="56" cy="1"/>
              </a:xfrm>
              <a:prstGeom prst="rect">
                <a:avLst/>
              </a:prstGeom>
              <a:solidFill>
                <a:srgbClr val="9A9AFF"/>
              </a:solidFill>
              <a:ln w="9525">
                <a:noFill/>
                <a:miter lim="800000"/>
                <a:headEnd/>
                <a:tailEnd/>
              </a:ln>
            </p:spPr>
          </p:sp>
          <p:sp>
            <p:nvSpPr>
              <p:cNvPr id="654" name="Rectangle 653"/>
              <p:cNvSpPr>
                <a:spLocks noChangeArrowheads="1"/>
              </p:cNvSpPr>
              <p:nvPr/>
            </p:nvSpPr>
            <p:spPr bwMode="auto">
              <a:xfrm>
                <a:off x="419" y="432"/>
                <a:ext cx="56" cy="1"/>
              </a:xfrm>
              <a:prstGeom prst="rect">
                <a:avLst/>
              </a:prstGeom>
              <a:solidFill>
                <a:srgbClr val="9B9BFF"/>
              </a:solidFill>
              <a:ln w="9525">
                <a:noFill/>
                <a:miter lim="800000"/>
                <a:headEnd/>
                <a:tailEnd/>
              </a:ln>
            </p:spPr>
          </p:sp>
          <p:sp>
            <p:nvSpPr>
              <p:cNvPr id="655" name="Rectangle 654"/>
              <p:cNvSpPr>
                <a:spLocks noChangeArrowheads="1"/>
              </p:cNvSpPr>
              <p:nvPr/>
            </p:nvSpPr>
            <p:spPr bwMode="auto">
              <a:xfrm>
                <a:off x="419" y="432"/>
                <a:ext cx="56" cy="1"/>
              </a:xfrm>
              <a:prstGeom prst="rect">
                <a:avLst/>
              </a:prstGeom>
              <a:solidFill>
                <a:srgbClr val="9C9CFF"/>
              </a:solidFill>
              <a:ln w="9525">
                <a:noFill/>
                <a:miter lim="800000"/>
                <a:headEnd/>
                <a:tailEnd/>
              </a:ln>
            </p:spPr>
          </p:sp>
          <p:sp>
            <p:nvSpPr>
              <p:cNvPr id="656" name="Rectangle 655"/>
              <p:cNvSpPr>
                <a:spLocks noChangeArrowheads="1"/>
              </p:cNvSpPr>
              <p:nvPr/>
            </p:nvSpPr>
            <p:spPr bwMode="auto">
              <a:xfrm>
                <a:off x="419" y="433"/>
                <a:ext cx="56" cy="1"/>
              </a:xfrm>
              <a:prstGeom prst="rect">
                <a:avLst/>
              </a:prstGeom>
              <a:solidFill>
                <a:srgbClr val="9F9FFF"/>
              </a:solidFill>
              <a:ln w="9525">
                <a:noFill/>
                <a:miter lim="800000"/>
                <a:headEnd/>
                <a:tailEnd/>
              </a:ln>
            </p:spPr>
          </p:sp>
          <p:sp>
            <p:nvSpPr>
              <p:cNvPr id="657" name="Rectangle 656"/>
              <p:cNvSpPr>
                <a:spLocks noChangeArrowheads="1"/>
              </p:cNvSpPr>
              <p:nvPr/>
            </p:nvSpPr>
            <p:spPr bwMode="auto">
              <a:xfrm>
                <a:off x="419" y="433"/>
                <a:ext cx="56" cy="1"/>
              </a:xfrm>
              <a:prstGeom prst="rect">
                <a:avLst/>
              </a:prstGeom>
              <a:solidFill>
                <a:srgbClr val="A1A1FF"/>
              </a:solidFill>
              <a:ln w="9525">
                <a:noFill/>
                <a:miter lim="800000"/>
                <a:headEnd/>
                <a:tailEnd/>
              </a:ln>
            </p:spPr>
          </p:sp>
          <p:sp>
            <p:nvSpPr>
              <p:cNvPr id="658" name="Rectangle 657"/>
              <p:cNvSpPr>
                <a:spLocks noChangeArrowheads="1"/>
              </p:cNvSpPr>
              <p:nvPr/>
            </p:nvSpPr>
            <p:spPr bwMode="auto">
              <a:xfrm>
                <a:off x="419" y="434"/>
                <a:ext cx="56" cy="1"/>
              </a:xfrm>
              <a:prstGeom prst="rect">
                <a:avLst/>
              </a:prstGeom>
              <a:solidFill>
                <a:srgbClr val="A4A4FF"/>
              </a:solidFill>
              <a:ln w="9525">
                <a:noFill/>
                <a:miter lim="800000"/>
                <a:headEnd/>
                <a:tailEnd/>
              </a:ln>
            </p:spPr>
          </p:sp>
          <p:sp>
            <p:nvSpPr>
              <p:cNvPr id="659" name="Rectangle 658"/>
              <p:cNvSpPr>
                <a:spLocks noChangeArrowheads="1"/>
              </p:cNvSpPr>
              <p:nvPr/>
            </p:nvSpPr>
            <p:spPr bwMode="auto">
              <a:xfrm>
                <a:off x="419" y="434"/>
                <a:ext cx="56" cy="1"/>
              </a:xfrm>
              <a:prstGeom prst="rect">
                <a:avLst/>
              </a:prstGeom>
              <a:solidFill>
                <a:srgbClr val="A8A8FF"/>
              </a:solidFill>
              <a:ln w="9525">
                <a:noFill/>
                <a:miter lim="800000"/>
                <a:headEnd/>
                <a:tailEnd/>
              </a:ln>
            </p:spPr>
          </p:sp>
          <p:sp>
            <p:nvSpPr>
              <p:cNvPr id="660" name="Rectangle 659"/>
              <p:cNvSpPr>
                <a:spLocks noChangeArrowheads="1"/>
              </p:cNvSpPr>
              <p:nvPr/>
            </p:nvSpPr>
            <p:spPr bwMode="auto">
              <a:xfrm>
                <a:off x="419" y="435"/>
                <a:ext cx="56" cy="1"/>
              </a:xfrm>
              <a:prstGeom prst="rect">
                <a:avLst/>
              </a:prstGeom>
              <a:solidFill>
                <a:srgbClr val="ACACFF"/>
              </a:solidFill>
              <a:ln w="9525">
                <a:noFill/>
                <a:miter lim="800000"/>
                <a:headEnd/>
                <a:tailEnd/>
              </a:ln>
            </p:spPr>
          </p:sp>
          <p:sp>
            <p:nvSpPr>
              <p:cNvPr id="661" name="Rectangle 660"/>
              <p:cNvSpPr>
                <a:spLocks noChangeArrowheads="1"/>
              </p:cNvSpPr>
              <p:nvPr/>
            </p:nvSpPr>
            <p:spPr bwMode="auto">
              <a:xfrm>
                <a:off x="419" y="435"/>
                <a:ext cx="56" cy="1"/>
              </a:xfrm>
              <a:prstGeom prst="rect">
                <a:avLst/>
              </a:prstGeom>
              <a:solidFill>
                <a:srgbClr val="B1B1FF"/>
              </a:solidFill>
              <a:ln w="9525">
                <a:noFill/>
                <a:miter lim="800000"/>
                <a:headEnd/>
                <a:tailEnd/>
              </a:ln>
            </p:spPr>
          </p:sp>
          <p:sp>
            <p:nvSpPr>
              <p:cNvPr id="662" name="Rectangle 661"/>
              <p:cNvSpPr>
                <a:spLocks noChangeArrowheads="1"/>
              </p:cNvSpPr>
              <p:nvPr/>
            </p:nvSpPr>
            <p:spPr bwMode="auto">
              <a:xfrm>
                <a:off x="419" y="436"/>
                <a:ext cx="56" cy="1"/>
              </a:xfrm>
              <a:prstGeom prst="rect">
                <a:avLst/>
              </a:prstGeom>
              <a:solidFill>
                <a:srgbClr val="B5B5FF"/>
              </a:solidFill>
              <a:ln w="9525">
                <a:noFill/>
                <a:miter lim="800000"/>
                <a:headEnd/>
                <a:tailEnd/>
              </a:ln>
            </p:spPr>
          </p:sp>
          <p:sp>
            <p:nvSpPr>
              <p:cNvPr id="663" name="Rectangle 662"/>
              <p:cNvSpPr>
                <a:spLocks noChangeArrowheads="1"/>
              </p:cNvSpPr>
              <p:nvPr/>
            </p:nvSpPr>
            <p:spPr bwMode="auto">
              <a:xfrm>
                <a:off x="419" y="436"/>
                <a:ext cx="56" cy="1"/>
              </a:xfrm>
              <a:prstGeom prst="rect">
                <a:avLst/>
              </a:prstGeom>
              <a:solidFill>
                <a:srgbClr val="BABAFF"/>
              </a:solidFill>
              <a:ln w="9525">
                <a:noFill/>
                <a:miter lim="800000"/>
                <a:headEnd/>
                <a:tailEnd/>
              </a:ln>
            </p:spPr>
          </p:sp>
          <p:sp>
            <p:nvSpPr>
              <p:cNvPr id="664" name="Rectangle 663"/>
              <p:cNvSpPr>
                <a:spLocks noChangeArrowheads="1"/>
              </p:cNvSpPr>
              <p:nvPr/>
            </p:nvSpPr>
            <p:spPr bwMode="auto">
              <a:xfrm>
                <a:off x="419" y="437"/>
                <a:ext cx="56" cy="1"/>
              </a:xfrm>
              <a:prstGeom prst="rect">
                <a:avLst/>
              </a:prstGeom>
              <a:solidFill>
                <a:srgbClr val="BEBEFF"/>
              </a:solidFill>
              <a:ln w="9525">
                <a:noFill/>
                <a:miter lim="800000"/>
                <a:headEnd/>
                <a:tailEnd/>
              </a:ln>
            </p:spPr>
          </p:sp>
          <p:sp>
            <p:nvSpPr>
              <p:cNvPr id="665" name="Rectangle 664"/>
              <p:cNvSpPr>
                <a:spLocks noChangeArrowheads="1"/>
              </p:cNvSpPr>
              <p:nvPr/>
            </p:nvSpPr>
            <p:spPr bwMode="auto">
              <a:xfrm>
                <a:off x="419" y="437"/>
                <a:ext cx="56" cy="1"/>
              </a:xfrm>
              <a:prstGeom prst="rect">
                <a:avLst/>
              </a:prstGeom>
              <a:solidFill>
                <a:srgbClr val="C3C3FF"/>
              </a:solidFill>
              <a:ln w="9525">
                <a:noFill/>
                <a:miter lim="800000"/>
                <a:headEnd/>
                <a:tailEnd/>
              </a:ln>
            </p:spPr>
          </p:sp>
          <p:sp>
            <p:nvSpPr>
              <p:cNvPr id="666" name="Rectangle 665"/>
              <p:cNvSpPr>
                <a:spLocks noChangeArrowheads="1"/>
              </p:cNvSpPr>
              <p:nvPr/>
            </p:nvSpPr>
            <p:spPr bwMode="auto">
              <a:xfrm>
                <a:off x="419" y="438"/>
                <a:ext cx="56" cy="1"/>
              </a:xfrm>
              <a:prstGeom prst="rect">
                <a:avLst/>
              </a:prstGeom>
              <a:solidFill>
                <a:srgbClr val="C6C6FF"/>
              </a:solidFill>
              <a:ln w="9525">
                <a:noFill/>
                <a:miter lim="800000"/>
                <a:headEnd/>
                <a:tailEnd/>
              </a:ln>
            </p:spPr>
          </p:sp>
          <p:sp>
            <p:nvSpPr>
              <p:cNvPr id="667" name="Rectangle 666"/>
              <p:cNvSpPr>
                <a:spLocks noChangeArrowheads="1"/>
              </p:cNvSpPr>
              <p:nvPr/>
            </p:nvSpPr>
            <p:spPr bwMode="auto">
              <a:xfrm>
                <a:off x="419" y="438"/>
                <a:ext cx="56" cy="1"/>
              </a:xfrm>
              <a:prstGeom prst="rect">
                <a:avLst/>
              </a:prstGeom>
              <a:solidFill>
                <a:srgbClr val="C9C9FF"/>
              </a:solidFill>
              <a:ln w="9525">
                <a:noFill/>
                <a:miter lim="800000"/>
                <a:headEnd/>
                <a:tailEnd/>
              </a:ln>
            </p:spPr>
          </p:sp>
          <p:sp>
            <p:nvSpPr>
              <p:cNvPr id="668" name="Rectangle 667"/>
              <p:cNvSpPr>
                <a:spLocks noChangeArrowheads="1"/>
              </p:cNvSpPr>
              <p:nvPr/>
            </p:nvSpPr>
            <p:spPr bwMode="auto">
              <a:xfrm>
                <a:off x="419" y="439"/>
                <a:ext cx="56" cy="1"/>
              </a:xfrm>
              <a:prstGeom prst="rect">
                <a:avLst/>
              </a:prstGeom>
              <a:solidFill>
                <a:srgbClr val="CCCCFF"/>
              </a:solidFill>
              <a:ln w="9525">
                <a:noFill/>
                <a:miter lim="800000"/>
                <a:headEnd/>
                <a:tailEnd/>
              </a:ln>
            </p:spPr>
          </p:sp>
          <p:sp>
            <p:nvSpPr>
              <p:cNvPr id="669" name="Rectangle 668"/>
              <p:cNvSpPr>
                <a:spLocks noChangeArrowheads="1"/>
              </p:cNvSpPr>
              <p:nvPr/>
            </p:nvSpPr>
            <p:spPr bwMode="auto">
              <a:xfrm>
                <a:off x="419" y="439"/>
                <a:ext cx="56" cy="1"/>
              </a:xfrm>
              <a:prstGeom prst="rect">
                <a:avLst/>
              </a:prstGeom>
              <a:solidFill>
                <a:srgbClr val="CECEFF"/>
              </a:solidFill>
              <a:ln w="9525">
                <a:noFill/>
                <a:miter lim="800000"/>
                <a:headEnd/>
                <a:tailEnd/>
              </a:ln>
            </p:spPr>
          </p:sp>
          <p:sp>
            <p:nvSpPr>
              <p:cNvPr id="670" name="Rectangle 669"/>
              <p:cNvSpPr>
                <a:spLocks noChangeArrowheads="1"/>
              </p:cNvSpPr>
              <p:nvPr/>
            </p:nvSpPr>
            <p:spPr bwMode="auto">
              <a:xfrm>
                <a:off x="419" y="440"/>
                <a:ext cx="56" cy="1"/>
              </a:xfrm>
              <a:prstGeom prst="rect">
                <a:avLst/>
              </a:prstGeom>
              <a:solidFill>
                <a:srgbClr val="D0D0FF"/>
              </a:solidFill>
              <a:ln w="9525">
                <a:noFill/>
                <a:miter lim="800000"/>
                <a:headEnd/>
                <a:tailEnd/>
              </a:ln>
            </p:spPr>
          </p:sp>
          <p:sp>
            <p:nvSpPr>
              <p:cNvPr id="671" name="Rectangle 670"/>
              <p:cNvSpPr>
                <a:spLocks noChangeArrowheads="1"/>
              </p:cNvSpPr>
              <p:nvPr/>
            </p:nvSpPr>
            <p:spPr bwMode="auto">
              <a:xfrm>
                <a:off x="419" y="440"/>
                <a:ext cx="56" cy="1"/>
              </a:xfrm>
              <a:prstGeom prst="rect">
                <a:avLst/>
              </a:prstGeom>
              <a:solidFill>
                <a:srgbClr val="D1D1FF"/>
              </a:solidFill>
              <a:ln w="9525">
                <a:noFill/>
                <a:miter lim="800000"/>
                <a:headEnd/>
                <a:tailEnd/>
              </a:ln>
            </p:spPr>
          </p:sp>
          <p:sp>
            <p:nvSpPr>
              <p:cNvPr id="672" name="Rectangle 671"/>
              <p:cNvSpPr>
                <a:spLocks noChangeArrowheads="1"/>
              </p:cNvSpPr>
              <p:nvPr/>
            </p:nvSpPr>
            <p:spPr bwMode="auto">
              <a:xfrm>
                <a:off x="419" y="441"/>
                <a:ext cx="56" cy="1"/>
              </a:xfrm>
              <a:prstGeom prst="rect">
                <a:avLst/>
              </a:prstGeom>
              <a:solidFill>
                <a:srgbClr val="D2D2FF"/>
              </a:solidFill>
              <a:ln w="9525">
                <a:noFill/>
                <a:miter lim="800000"/>
                <a:headEnd/>
                <a:tailEnd/>
              </a:ln>
            </p:spPr>
          </p:sp>
          <p:sp>
            <p:nvSpPr>
              <p:cNvPr id="673" name="Rectangle 672"/>
              <p:cNvSpPr>
                <a:spLocks noChangeArrowheads="1"/>
              </p:cNvSpPr>
              <p:nvPr/>
            </p:nvSpPr>
            <p:spPr bwMode="auto">
              <a:xfrm>
                <a:off x="419" y="442"/>
                <a:ext cx="56" cy="1"/>
              </a:xfrm>
              <a:prstGeom prst="rect">
                <a:avLst/>
              </a:prstGeom>
              <a:solidFill>
                <a:srgbClr val="D3D3FF"/>
              </a:solidFill>
              <a:ln w="9525">
                <a:noFill/>
                <a:miter lim="800000"/>
                <a:headEnd/>
                <a:tailEnd/>
              </a:ln>
            </p:spPr>
          </p:sp>
          <p:sp>
            <p:nvSpPr>
              <p:cNvPr id="674" name="Rectangle 673"/>
              <p:cNvSpPr>
                <a:spLocks noChangeArrowheads="1"/>
              </p:cNvSpPr>
              <p:nvPr/>
            </p:nvSpPr>
            <p:spPr bwMode="auto">
              <a:xfrm>
                <a:off x="419" y="442"/>
                <a:ext cx="56" cy="1"/>
              </a:xfrm>
              <a:prstGeom prst="rect">
                <a:avLst/>
              </a:prstGeom>
              <a:solidFill>
                <a:srgbClr val="D2D2FF"/>
              </a:solidFill>
              <a:ln w="9525">
                <a:noFill/>
                <a:miter lim="800000"/>
                <a:headEnd/>
                <a:tailEnd/>
              </a:ln>
            </p:spPr>
          </p:sp>
        </p:grpSp>
        <p:grpSp>
          <p:nvGrpSpPr>
            <p:cNvPr id="13" name="Group 12"/>
            <p:cNvGrpSpPr>
              <a:grpSpLocks/>
            </p:cNvGrpSpPr>
            <p:nvPr/>
          </p:nvGrpSpPr>
          <p:grpSpPr bwMode="auto">
            <a:xfrm>
              <a:off x="296" y="173"/>
              <a:ext cx="179" cy="280"/>
              <a:chOff x="296" y="173"/>
              <a:chExt cx="179" cy="280"/>
            </a:xfrm>
          </p:grpSpPr>
          <p:sp>
            <p:nvSpPr>
              <p:cNvPr id="275" name="Rectangle 274"/>
              <p:cNvSpPr>
                <a:spLocks noChangeArrowheads="1"/>
              </p:cNvSpPr>
              <p:nvPr/>
            </p:nvSpPr>
            <p:spPr bwMode="auto">
              <a:xfrm>
                <a:off x="419" y="443"/>
                <a:ext cx="56" cy="1"/>
              </a:xfrm>
              <a:prstGeom prst="rect">
                <a:avLst/>
              </a:prstGeom>
              <a:solidFill>
                <a:srgbClr val="D1D1FF"/>
              </a:solidFill>
              <a:ln w="9525">
                <a:noFill/>
                <a:miter lim="800000"/>
                <a:headEnd/>
                <a:tailEnd/>
              </a:ln>
            </p:spPr>
          </p:sp>
          <p:sp>
            <p:nvSpPr>
              <p:cNvPr id="276" name="Rectangle 275"/>
              <p:cNvSpPr>
                <a:spLocks noChangeArrowheads="1"/>
              </p:cNvSpPr>
              <p:nvPr/>
            </p:nvSpPr>
            <p:spPr bwMode="auto">
              <a:xfrm>
                <a:off x="419" y="443"/>
                <a:ext cx="56" cy="1"/>
              </a:xfrm>
              <a:prstGeom prst="rect">
                <a:avLst/>
              </a:prstGeom>
              <a:solidFill>
                <a:srgbClr val="D0D0FF"/>
              </a:solidFill>
              <a:ln w="9525">
                <a:noFill/>
                <a:miter lim="800000"/>
                <a:headEnd/>
                <a:tailEnd/>
              </a:ln>
            </p:spPr>
          </p:sp>
          <p:sp>
            <p:nvSpPr>
              <p:cNvPr id="277" name="Rectangle 276"/>
              <p:cNvSpPr>
                <a:spLocks noChangeArrowheads="1"/>
              </p:cNvSpPr>
              <p:nvPr/>
            </p:nvSpPr>
            <p:spPr bwMode="auto">
              <a:xfrm>
                <a:off x="419" y="444"/>
                <a:ext cx="56" cy="1"/>
              </a:xfrm>
              <a:prstGeom prst="rect">
                <a:avLst/>
              </a:prstGeom>
              <a:solidFill>
                <a:srgbClr val="CECEFF"/>
              </a:solidFill>
              <a:ln w="9525">
                <a:noFill/>
                <a:miter lim="800000"/>
                <a:headEnd/>
                <a:tailEnd/>
              </a:ln>
            </p:spPr>
          </p:sp>
          <p:sp>
            <p:nvSpPr>
              <p:cNvPr id="278" name="Rectangle 277"/>
              <p:cNvSpPr>
                <a:spLocks noChangeArrowheads="1"/>
              </p:cNvSpPr>
              <p:nvPr/>
            </p:nvSpPr>
            <p:spPr bwMode="auto">
              <a:xfrm>
                <a:off x="419" y="444"/>
                <a:ext cx="56" cy="1"/>
              </a:xfrm>
              <a:prstGeom prst="rect">
                <a:avLst/>
              </a:prstGeom>
              <a:solidFill>
                <a:srgbClr val="CCCCFF"/>
              </a:solidFill>
              <a:ln w="9525">
                <a:noFill/>
                <a:miter lim="800000"/>
                <a:headEnd/>
                <a:tailEnd/>
              </a:ln>
            </p:spPr>
          </p:sp>
          <p:sp>
            <p:nvSpPr>
              <p:cNvPr id="279" name="Rectangle 278"/>
              <p:cNvSpPr>
                <a:spLocks noChangeArrowheads="1"/>
              </p:cNvSpPr>
              <p:nvPr/>
            </p:nvSpPr>
            <p:spPr bwMode="auto">
              <a:xfrm>
                <a:off x="419" y="445"/>
                <a:ext cx="56" cy="1"/>
              </a:xfrm>
              <a:prstGeom prst="rect">
                <a:avLst/>
              </a:prstGeom>
              <a:solidFill>
                <a:srgbClr val="C9C9FF"/>
              </a:solidFill>
              <a:ln w="9525">
                <a:noFill/>
                <a:miter lim="800000"/>
                <a:headEnd/>
                <a:tailEnd/>
              </a:ln>
            </p:spPr>
          </p:sp>
          <p:sp>
            <p:nvSpPr>
              <p:cNvPr id="280" name="Rectangle 279"/>
              <p:cNvSpPr>
                <a:spLocks noChangeArrowheads="1"/>
              </p:cNvSpPr>
              <p:nvPr/>
            </p:nvSpPr>
            <p:spPr bwMode="auto">
              <a:xfrm>
                <a:off x="419" y="445"/>
                <a:ext cx="56" cy="1"/>
              </a:xfrm>
              <a:prstGeom prst="rect">
                <a:avLst/>
              </a:prstGeom>
              <a:solidFill>
                <a:srgbClr val="C6C6FF"/>
              </a:solidFill>
              <a:ln w="9525">
                <a:noFill/>
                <a:miter lim="800000"/>
                <a:headEnd/>
                <a:tailEnd/>
              </a:ln>
            </p:spPr>
          </p:sp>
          <p:sp>
            <p:nvSpPr>
              <p:cNvPr id="281" name="Rectangle 280"/>
              <p:cNvSpPr>
                <a:spLocks noChangeArrowheads="1"/>
              </p:cNvSpPr>
              <p:nvPr/>
            </p:nvSpPr>
            <p:spPr bwMode="auto">
              <a:xfrm>
                <a:off x="419" y="446"/>
                <a:ext cx="56" cy="1"/>
              </a:xfrm>
              <a:prstGeom prst="rect">
                <a:avLst/>
              </a:prstGeom>
              <a:solidFill>
                <a:srgbClr val="C3C3FF"/>
              </a:solidFill>
              <a:ln w="9525">
                <a:noFill/>
                <a:miter lim="800000"/>
                <a:headEnd/>
                <a:tailEnd/>
              </a:ln>
            </p:spPr>
          </p:sp>
          <p:sp>
            <p:nvSpPr>
              <p:cNvPr id="282" name="Rectangle 281"/>
              <p:cNvSpPr>
                <a:spLocks noChangeArrowheads="1"/>
              </p:cNvSpPr>
              <p:nvPr/>
            </p:nvSpPr>
            <p:spPr bwMode="auto">
              <a:xfrm>
                <a:off x="419" y="446"/>
                <a:ext cx="56" cy="1"/>
              </a:xfrm>
              <a:prstGeom prst="rect">
                <a:avLst/>
              </a:prstGeom>
              <a:solidFill>
                <a:srgbClr val="BEBEFF"/>
              </a:solidFill>
              <a:ln w="9525">
                <a:noFill/>
                <a:miter lim="800000"/>
                <a:headEnd/>
                <a:tailEnd/>
              </a:ln>
            </p:spPr>
          </p:sp>
          <p:sp>
            <p:nvSpPr>
              <p:cNvPr id="283" name="Rectangle 282"/>
              <p:cNvSpPr>
                <a:spLocks noChangeArrowheads="1"/>
              </p:cNvSpPr>
              <p:nvPr/>
            </p:nvSpPr>
            <p:spPr bwMode="auto">
              <a:xfrm>
                <a:off x="419" y="447"/>
                <a:ext cx="56" cy="1"/>
              </a:xfrm>
              <a:prstGeom prst="rect">
                <a:avLst/>
              </a:prstGeom>
              <a:solidFill>
                <a:srgbClr val="BABAFF"/>
              </a:solidFill>
              <a:ln w="9525">
                <a:noFill/>
                <a:miter lim="800000"/>
                <a:headEnd/>
                <a:tailEnd/>
              </a:ln>
            </p:spPr>
          </p:sp>
          <p:sp>
            <p:nvSpPr>
              <p:cNvPr id="284" name="Rectangle 283"/>
              <p:cNvSpPr>
                <a:spLocks noChangeArrowheads="1"/>
              </p:cNvSpPr>
              <p:nvPr/>
            </p:nvSpPr>
            <p:spPr bwMode="auto">
              <a:xfrm>
                <a:off x="419" y="447"/>
                <a:ext cx="56" cy="1"/>
              </a:xfrm>
              <a:prstGeom prst="rect">
                <a:avLst/>
              </a:prstGeom>
              <a:solidFill>
                <a:srgbClr val="B6B6FF"/>
              </a:solidFill>
              <a:ln w="9525">
                <a:noFill/>
                <a:miter lim="800000"/>
                <a:headEnd/>
                <a:tailEnd/>
              </a:ln>
            </p:spPr>
          </p:sp>
          <p:sp>
            <p:nvSpPr>
              <p:cNvPr id="285" name="Rectangle 284"/>
              <p:cNvSpPr>
                <a:spLocks noChangeArrowheads="1"/>
              </p:cNvSpPr>
              <p:nvPr/>
            </p:nvSpPr>
            <p:spPr bwMode="auto">
              <a:xfrm>
                <a:off x="419" y="448"/>
                <a:ext cx="56" cy="1"/>
              </a:xfrm>
              <a:prstGeom prst="rect">
                <a:avLst/>
              </a:prstGeom>
              <a:solidFill>
                <a:srgbClr val="B1B1FF"/>
              </a:solidFill>
              <a:ln w="9525">
                <a:noFill/>
                <a:miter lim="800000"/>
                <a:headEnd/>
                <a:tailEnd/>
              </a:ln>
            </p:spPr>
          </p:sp>
          <p:sp>
            <p:nvSpPr>
              <p:cNvPr id="286" name="Rectangle 285"/>
              <p:cNvSpPr>
                <a:spLocks noChangeArrowheads="1"/>
              </p:cNvSpPr>
              <p:nvPr/>
            </p:nvSpPr>
            <p:spPr bwMode="auto">
              <a:xfrm>
                <a:off x="419" y="448"/>
                <a:ext cx="56" cy="1"/>
              </a:xfrm>
              <a:prstGeom prst="rect">
                <a:avLst/>
              </a:prstGeom>
              <a:solidFill>
                <a:srgbClr val="ACACFF"/>
              </a:solidFill>
              <a:ln w="9525">
                <a:noFill/>
                <a:miter lim="800000"/>
                <a:headEnd/>
                <a:tailEnd/>
              </a:ln>
            </p:spPr>
          </p:sp>
          <p:sp>
            <p:nvSpPr>
              <p:cNvPr id="287" name="Rectangle 286"/>
              <p:cNvSpPr>
                <a:spLocks noChangeArrowheads="1"/>
              </p:cNvSpPr>
              <p:nvPr/>
            </p:nvSpPr>
            <p:spPr bwMode="auto">
              <a:xfrm>
                <a:off x="419" y="449"/>
                <a:ext cx="56" cy="1"/>
              </a:xfrm>
              <a:prstGeom prst="rect">
                <a:avLst/>
              </a:prstGeom>
              <a:solidFill>
                <a:srgbClr val="A8A8FF"/>
              </a:solidFill>
              <a:ln w="9525">
                <a:noFill/>
                <a:miter lim="800000"/>
                <a:headEnd/>
                <a:tailEnd/>
              </a:ln>
            </p:spPr>
          </p:sp>
          <p:sp>
            <p:nvSpPr>
              <p:cNvPr id="288" name="Rectangle 287"/>
              <p:cNvSpPr>
                <a:spLocks noChangeArrowheads="1"/>
              </p:cNvSpPr>
              <p:nvPr/>
            </p:nvSpPr>
            <p:spPr bwMode="auto">
              <a:xfrm>
                <a:off x="419" y="449"/>
                <a:ext cx="56" cy="1"/>
              </a:xfrm>
              <a:prstGeom prst="rect">
                <a:avLst/>
              </a:prstGeom>
              <a:solidFill>
                <a:srgbClr val="A4A4FF"/>
              </a:solidFill>
              <a:ln w="9525">
                <a:noFill/>
                <a:miter lim="800000"/>
                <a:headEnd/>
                <a:tailEnd/>
              </a:ln>
            </p:spPr>
          </p:sp>
          <p:sp>
            <p:nvSpPr>
              <p:cNvPr id="289" name="Rectangle 288"/>
              <p:cNvSpPr>
                <a:spLocks noChangeArrowheads="1"/>
              </p:cNvSpPr>
              <p:nvPr/>
            </p:nvSpPr>
            <p:spPr bwMode="auto">
              <a:xfrm>
                <a:off x="419" y="450"/>
                <a:ext cx="56" cy="1"/>
              </a:xfrm>
              <a:prstGeom prst="rect">
                <a:avLst/>
              </a:prstGeom>
              <a:solidFill>
                <a:srgbClr val="A1A1FF"/>
              </a:solidFill>
              <a:ln w="9525">
                <a:noFill/>
                <a:miter lim="800000"/>
                <a:headEnd/>
                <a:tailEnd/>
              </a:ln>
            </p:spPr>
          </p:sp>
          <p:sp>
            <p:nvSpPr>
              <p:cNvPr id="290" name="Rectangle 289"/>
              <p:cNvSpPr>
                <a:spLocks noChangeArrowheads="1"/>
              </p:cNvSpPr>
              <p:nvPr/>
            </p:nvSpPr>
            <p:spPr bwMode="auto">
              <a:xfrm>
                <a:off x="419" y="450"/>
                <a:ext cx="56" cy="1"/>
              </a:xfrm>
              <a:prstGeom prst="rect">
                <a:avLst/>
              </a:prstGeom>
              <a:solidFill>
                <a:srgbClr val="9F9FFF"/>
              </a:solidFill>
              <a:ln w="9525">
                <a:noFill/>
                <a:miter lim="800000"/>
                <a:headEnd/>
                <a:tailEnd/>
              </a:ln>
            </p:spPr>
          </p:sp>
          <p:sp>
            <p:nvSpPr>
              <p:cNvPr id="291" name="Rectangle 290"/>
              <p:cNvSpPr>
                <a:spLocks noChangeArrowheads="1"/>
              </p:cNvSpPr>
              <p:nvPr/>
            </p:nvSpPr>
            <p:spPr bwMode="auto">
              <a:xfrm>
                <a:off x="419" y="451"/>
                <a:ext cx="56" cy="1"/>
              </a:xfrm>
              <a:prstGeom prst="rect">
                <a:avLst/>
              </a:prstGeom>
              <a:solidFill>
                <a:srgbClr val="9C9CFF"/>
              </a:solidFill>
              <a:ln w="9525">
                <a:noFill/>
                <a:miter lim="800000"/>
                <a:headEnd/>
                <a:tailEnd/>
              </a:ln>
            </p:spPr>
          </p:sp>
          <p:sp>
            <p:nvSpPr>
              <p:cNvPr id="292" name="Rectangle 291"/>
              <p:cNvSpPr>
                <a:spLocks noChangeArrowheads="1"/>
              </p:cNvSpPr>
              <p:nvPr/>
            </p:nvSpPr>
            <p:spPr bwMode="auto">
              <a:xfrm>
                <a:off x="419" y="451"/>
                <a:ext cx="56" cy="1"/>
              </a:xfrm>
              <a:prstGeom prst="rect">
                <a:avLst/>
              </a:prstGeom>
              <a:solidFill>
                <a:srgbClr val="9B9BFF"/>
              </a:solidFill>
              <a:ln w="9525">
                <a:noFill/>
                <a:miter lim="800000"/>
                <a:headEnd/>
                <a:tailEnd/>
              </a:ln>
            </p:spPr>
          </p:sp>
          <p:sp>
            <p:nvSpPr>
              <p:cNvPr id="293" name="Rectangle 292"/>
              <p:cNvSpPr>
                <a:spLocks noChangeArrowheads="1"/>
              </p:cNvSpPr>
              <p:nvPr/>
            </p:nvSpPr>
            <p:spPr bwMode="auto">
              <a:xfrm>
                <a:off x="419" y="452"/>
                <a:ext cx="56" cy="1"/>
              </a:xfrm>
              <a:prstGeom prst="rect">
                <a:avLst/>
              </a:prstGeom>
              <a:solidFill>
                <a:srgbClr val="9A9AFF"/>
              </a:solidFill>
              <a:ln w="9525">
                <a:noFill/>
                <a:miter lim="800000"/>
                <a:headEnd/>
                <a:tailEnd/>
              </a:ln>
            </p:spPr>
          </p:sp>
          <p:sp>
            <p:nvSpPr>
              <p:cNvPr id="294" name="Rectangle 293"/>
              <p:cNvSpPr>
                <a:spLocks noChangeArrowheads="1"/>
              </p:cNvSpPr>
              <p:nvPr/>
            </p:nvSpPr>
            <p:spPr bwMode="auto">
              <a:xfrm>
                <a:off x="419" y="431"/>
                <a:ext cx="56" cy="21"/>
              </a:xfrm>
              <a:prstGeom prst="rect">
                <a:avLst/>
              </a:prstGeom>
              <a:noFill/>
              <a:ln w="9525">
                <a:noFill/>
                <a:miter lim="800000"/>
                <a:headEnd/>
                <a:tailEnd/>
              </a:ln>
            </p:spPr>
          </p:sp>
          <p:sp>
            <p:nvSpPr>
              <p:cNvPr id="295" name="Rectangle 294"/>
              <p:cNvSpPr>
                <a:spLocks noChangeArrowheads="1"/>
              </p:cNvSpPr>
              <p:nvPr/>
            </p:nvSpPr>
            <p:spPr bwMode="auto">
              <a:xfrm>
                <a:off x="392" y="380"/>
                <a:ext cx="43" cy="1"/>
              </a:xfrm>
              <a:prstGeom prst="rect">
                <a:avLst/>
              </a:prstGeom>
              <a:solidFill>
                <a:srgbClr val="9A9AFF"/>
              </a:solidFill>
              <a:ln w="9525">
                <a:noFill/>
                <a:miter lim="800000"/>
                <a:headEnd/>
                <a:tailEnd/>
              </a:ln>
            </p:spPr>
          </p:sp>
          <p:sp>
            <p:nvSpPr>
              <p:cNvPr id="296" name="Rectangle 295"/>
              <p:cNvSpPr>
                <a:spLocks noChangeArrowheads="1"/>
              </p:cNvSpPr>
              <p:nvPr/>
            </p:nvSpPr>
            <p:spPr bwMode="auto">
              <a:xfrm>
                <a:off x="392" y="380"/>
                <a:ext cx="43" cy="1"/>
              </a:xfrm>
              <a:prstGeom prst="rect">
                <a:avLst/>
              </a:prstGeom>
              <a:solidFill>
                <a:srgbClr val="9B9BFF"/>
              </a:solidFill>
              <a:ln w="9525">
                <a:noFill/>
                <a:miter lim="800000"/>
                <a:headEnd/>
                <a:tailEnd/>
              </a:ln>
            </p:spPr>
          </p:sp>
          <p:sp>
            <p:nvSpPr>
              <p:cNvPr id="297" name="Rectangle 296"/>
              <p:cNvSpPr>
                <a:spLocks noChangeArrowheads="1"/>
              </p:cNvSpPr>
              <p:nvPr/>
            </p:nvSpPr>
            <p:spPr bwMode="auto">
              <a:xfrm>
                <a:off x="392" y="381"/>
                <a:ext cx="43" cy="1"/>
              </a:xfrm>
              <a:prstGeom prst="rect">
                <a:avLst/>
              </a:prstGeom>
              <a:solidFill>
                <a:srgbClr val="9C9CFF"/>
              </a:solidFill>
              <a:ln w="9525">
                <a:noFill/>
                <a:miter lim="800000"/>
                <a:headEnd/>
                <a:tailEnd/>
              </a:ln>
            </p:spPr>
          </p:sp>
          <p:sp>
            <p:nvSpPr>
              <p:cNvPr id="298" name="Rectangle 297"/>
              <p:cNvSpPr>
                <a:spLocks noChangeArrowheads="1"/>
              </p:cNvSpPr>
              <p:nvPr/>
            </p:nvSpPr>
            <p:spPr bwMode="auto">
              <a:xfrm>
                <a:off x="392" y="381"/>
                <a:ext cx="43" cy="1"/>
              </a:xfrm>
              <a:prstGeom prst="rect">
                <a:avLst/>
              </a:prstGeom>
              <a:solidFill>
                <a:srgbClr val="9F9FFF"/>
              </a:solidFill>
              <a:ln w="9525">
                <a:noFill/>
                <a:miter lim="800000"/>
                <a:headEnd/>
                <a:tailEnd/>
              </a:ln>
            </p:spPr>
          </p:sp>
          <p:sp>
            <p:nvSpPr>
              <p:cNvPr id="299" name="Rectangle 298"/>
              <p:cNvSpPr>
                <a:spLocks noChangeArrowheads="1"/>
              </p:cNvSpPr>
              <p:nvPr/>
            </p:nvSpPr>
            <p:spPr bwMode="auto">
              <a:xfrm>
                <a:off x="392" y="382"/>
                <a:ext cx="43" cy="1"/>
              </a:xfrm>
              <a:prstGeom prst="rect">
                <a:avLst/>
              </a:prstGeom>
              <a:solidFill>
                <a:srgbClr val="A1A1FF"/>
              </a:solidFill>
              <a:ln w="9525">
                <a:noFill/>
                <a:miter lim="800000"/>
                <a:headEnd/>
                <a:tailEnd/>
              </a:ln>
            </p:spPr>
          </p:sp>
          <p:sp>
            <p:nvSpPr>
              <p:cNvPr id="300" name="Rectangle 299"/>
              <p:cNvSpPr>
                <a:spLocks noChangeArrowheads="1"/>
              </p:cNvSpPr>
              <p:nvPr/>
            </p:nvSpPr>
            <p:spPr bwMode="auto">
              <a:xfrm>
                <a:off x="392" y="382"/>
                <a:ext cx="43" cy="1"/>
              </a:xfrm>
              <a:prstGeom prst="rect">
                <a:avLst/>
              </a:prstGeom>
              <a:solidFill>
                <a:srgbClr val="A4A4FF"/>
              </a:solidFill>
              <a:ln w="9525">
                <a:noFill/>
                <a:miter lim="800000"/>
                <a:headEnd/>
                <a:tailEnd/>
              </a:ln>
            </p:spPr>
          </p:sp>
          <p:sp>
            <p:nvSpPr>
              <p:cNvPr id="301" name="Rectangle 300"/>
              <p:cNvSpPr>
                <a:spLocks noChangeArrowheads="1"/>
              </p:cNvSpPr>
              <p:nvPr/>
            </p:nvSpPr>
            <p:spPr bwMode="auto">
              <a:xfrm>
                <a:off x="392" y="383"/>
                <a:ext cx="43" cy="1"/>
              </a:xfrm>
              <a:prstGeom prst="rect">
                <a:avLst/>
              </a:prstGeom>
              <a:solidFill>
                <a:srgbClr val="A8A8FF"/>
              </a:solidFill>
              <a:ln w="9525">
                <a:noFill/>
                <a:miter lim="800000"/>
                <a:headEnd/>
                <a:tailEnd/>
              </a:ln>
            </p:spPr>
          </p:sp>
          <p:sp>
            <p:nvSpPr>
              <p:cNvPr id="302" name="Rectangle 301"/>
              <p:cNvSpPr>
                <a:spLocks noChangeArrowheads="1"/>
              </p:cNvSpPr>
              <p:nvPr/>
            </p:nvSpPr>
            <p:spPr bwMode="auto">
              <a:xfrm>
                <a:off x="392" y="383"/>
                <a:ext cx="43" cy="1"/>
              </a:xfrm>
              <a:prstGeom prst="rect">
                <a:avLst/>
              </a:prstGeom>
              <a:solidFill>
                <a:srgbClr val="ACACFF"/>
              </a:solidFill>
              <a:ln w="9525">
                <a:noFill/>
                <a:miter lim="800000"/>
                <a:headEnd/>
                <a:tailEnd/>
              </a:ln>
            </p:spPr>
          </p:sp>
          <p:sp>
            <p:nvSpPr>
              <p:cNvPr id="303" name="Rectangle 302"/>
              <p:cNvSpPr>
                <a:spLocks noChangeArrowheads="1"/>
              </p:cNvSpPr>
              <p:nvPr/>
            </p:nvSpPr>
            <p:spPr bwMode="auto">
              <a:xfrm>
                <a:off x="392" y="384"/>
                <a:ext cx="43" cy="1"/>
              </a:xfrm>
              <a:prstGeom prst="rect">
                <a:avLst/>
              </a:prstGeom>
              <a:solidFill>
                <a:srgbClr val="B1B1FF"/>
              </a:solidFill>
              <a:ln w="9525">
                <a:noFill/>
                <a:miter lim="800000"/>
                <a:headEnd/>
                <a:tailEnd/>
              </a:ln>
            </p:spPr>
          </p:sp>
          <p:sp>
            <p:nvSpPr>
              <p:cNvPr id="304" name="Rectangle 303"/>
              <p:cNvSpPr>
                <a:spLocks noChangeArrowheads="1"/>
              </p:cNvSpPr>
              <p:nvPr/>
            </p:nvSpPr>
            <p:spPr bwMode="auto">
              <a:xfrm>
                <a:off x="392" y="384"/>
                <a:ext cx="43" cy="1"/>
              </a:xfrm>
              <a:prstGeom prst="rect">
                <a:avLst/>
              </a:prstGeom>
              <a:solidFill>
                <a:srgbClr val="B5B5FF"/>
              </a:solidFill>
              <a:ln w="9525">
                <a:noFill/>
                <a:miter lim="800000"/>
                <a:headEnd/>
                <a:tailEnd/>
              </a:ln>
            </p:spPr>
          </p:sp>
          <p:sp>
            <p:nvSpPr>
              <p:cNvPr id="305" name="Rectangle 304"/>
              <p:cNvSpPr>
                <a:spLocks noChangeArrowheads="1"/>
              </p:cNvSpPr>
              <p:nvPr/>
            </p:nvSpPr>
            <p:spPr bwMode="auto">
              <a:xfrm>
                <a:off x="392" y="385"/>
                <a:ext cx="43" cy="1"/>
              </a:xfrm>
              <a:prstGeom prst="rect">
                <a:avLst/>
              </a:prstGeom>
              <a:solidFill>
                <a:srgbClr val="BABAFF"/>
              </a:solidFill>
              <a:ln w="9525">
                <a:noFill/>
                <a:miter lim="800000"/>
                <a:headEnd/>
                <a:tailEnd/>
              </a:ln>
            </p:spPr>
          </p:sp>
          <p:sp>
            <p:nvSpPr>
              <p:cNvPr id="306" name="Rectangle 305"/>
              <p:cNvSpPr>
                <a:spLocks noChangeArrowheads="1"/>
              </p:cNvSpPr>
              <p:nvPr/>
            </p:nvSpPr>
            <p:spPr bwMode="auto">
              <a:xfrm>
                <a:off x="392" y="385"/>
                <a:ext cx="43" cy="1"/>
              </a:xfrm>
              <a:prstGeom prst="rect">
                <a:avLst/>
              </a:prstGeom>
              <a:solidFill>
                <a:srgbClr val="BEBEFF"/>
              </a:solidFill>
              <a:ln w="9525">
                <a:noFill/>
                <a:miter lim="800000"/>
                <a:headEnd/>
                <a:tailEnd/>
              </a:ln>
            </p:spPr>
          </p:sp>
          <p:sp>
            <p:nvSpPr>
              <p:cNvPr id="307" name="Rectangle 306"/>
              <p:cNvSpPr>
                <a:spLocks noChangeArrowheads="1"/>
              </p:cNvSpPr>
              <p:nvPr/>
            </p:nvSpPr>
            <p:spPr bwMode="auto">
              <a:xfrm>
                <a:off x="392" y="386"/>
                <a:ext cx="43" cy="1"/>
              </a:xfrm>
              <a:prstGeom prst="rect">
                <a:avLst/>
              </a:prstGeom>
              <a:solidFill>
                <a:srgbClr val="C3C3FF"/>
              </a:solidFill>
              <a:ln w="9525">
                <a:noFill/>
                <a:miter lim="800000"/>
                <a:headEnd/>
                <a:tailEnd/>
              </a:ln>
            </p:spPr>
          </p:sp>
          <p:sp>
            <p:nvSpPr>
              <p:cNvPr id="308" name="Rectangle 307"/>
              <p:cNvSpPr>
                <a:spLocks noChangeArrowheads="1"/>
              </p:cNvSpPr>
              <p:nvPr/>
            </p:nvSpPr>
            <p:spPr bwMode="auto">
              <a:xfrm>
                <a:off x="392" y="386"/>
                <a:ext cx="43" cy="1"/>
              </a:xfrm>
              <a:prstGeom prst="rect">
                <a:avLst/>
              </a:prstGeom>
              <a:solidFill>
                <a:srgbClr val="C6C6FF"/>
              </a:solidFill>
              <a:ln w="9525">
                <a:noFill/>
                <a:miter lim="800000"/>
                <a:headEnd/>
                <a:tailEnd/>
              </a:ln>
            </p:spPr>
          </p:sp>
          <p:sp>
            <p:nvSpPr>
              <p:cNvPr id="309" name="Rectangle 308"/>
              <p:cNvSpPr>
                <a:spLocks noChangeArrowheads="1"/>
              </p:cNvSpPr>
              <p:nvPr/>
            </p:nvSpPr>
            <p:spPr bwMode="auto">
              <a:xfrm>
                <a:off x="392" y="387"/>
                <a:ext cx="43" cy="1"/>
              </a:xfrm>
              <a:prstGeom prst="rect">
                <a:avLst/>
              </a:prstGeom>
              <a:solidFill>
                <a:srgbClr val="C9C9FF"/>
              </a:solidFill>
              <a:ln w="9525">
                <a:noFill/>
                <a:miter lim="800000"/>
                <a:headEnd/>
                <a:tailEnd/>
              </a:ln>
            </p:spPr>
          </p:sp>
          <p:sp>
            <p:nvSpPr>
              <p:cNvPr id="310" name="Rectangle 309"/>
              <p:cNvSpPr>
                <a:spLocks noChangeArrowheads="1"/>
              </p:cNvSpPr>
              <p:nvPr/>
            </p:nvSpPr>
            <p:spPr bwMode="auto">
              <a:xfrm>
                <a:off x="392" y="387"/>
                <a:ext cx="43" cy="1"/>
              </a:xfrm>
              <a:prstGeom prst="rect">
                <a:avLst/>
              </a:prstGeom>
              <a:solidFill>
                <a:srgbClr val="CCCCFF"/>
              </a:solidFill>
              <a:ln w="9525">
                <a:noFill/>
                <a:miter lim="800000"/>
                <a:headEnd/>
                <a:tailEnd/>
              </a:ln>
            </p:spPr>
          </p:sp>
          <p:sp>
            <p:nvSpPr>
              <p:cNvPr id="311" name="Rectangle 310"/>
              <p:cNvSpPr>
                <a:spLocks noChangeArrowheads="1"/>
              </p:cNvSpPr>
              <p:nvPr/>
            </p:nvSpPr>
            <p:spPr bwMode="auto">
              <a:xfrm>
                <a:off x="392" y="388"/>
                <a:ext cx="43" cy="1"/>
              </a:xfrm>
              <a:prstGeom prst="rect">
                <a:avLst/>
              </a:prstGeom>
              <a:solidFill>
                <a:srgbClr val="CECEFF"/>
              </a:solidFill>
              <a:ln w="9525">
                <a:noFill/>
                <a:miter lim="800000"/>
                <a:headEnd/>
                <a:tailEnd/>
              </a:ln>
            </p:spPr>
          </p:sp>
          <p:sp>
            <p:nvSpPr>
              <p:cNvPr id="312" name="Rectangle 311"/>
              <p:cNvSpPr>
                <a:spLocks noChangeArrowheads="1"/>
              </p:cNvSpPr>
              <p:nvPr/>
            </p:nvSpPr>
            <p:spPr bwMode="auto">
              <a:xfrm>
                <a:off x="392" y="388"/>
                <a:ext cx="43" cy="1"/>
              </a:xfrm>
              <a:prstGeom prst="rect">
                <a:avLst/>
              </a:prstGeom>
              <a:solidFill>
                <a:srgbClr val="D0D0FF"/>
              </a:solidFill>
              <a:ln w="9525">
                <a:noFill/>
                <a:miter lim="800000"/>
                <a:headEnd/>
                <a:tailEnd/>
              </a:ln>
            </p:spPr>
          </p:sp>
          <p:sp>
            <p:nvSpPr>
              <p:cNvPr id="313" name="Rectangle 312"/>
              <p:cNvSpPr>
                <a:spLocks noChangeArrowheads="1"/>
              </p:cNvSpPr>
              <p:nvPr/>
            </p:nvSpPr>
            <p:spPr bwMode="auto">
              <a:xfrm>
                <a:off x="392" y="389"/>
                <a:ext cx="43" cy="1"/>
              </a:xfrm>
              <a:prstGeom prst="rect">
                <a:avLst/>
              </a:prstGeom>
              <a:solidFill>
                <a:srgbClr val="D1D1FF"/>
              </a:solidFill>
              <a:ln w="9525">
                <a:noFill/>
                <a:miter lim="800000"/>
                <a:headEnd/>
                <a:tailEnd/>
              </a:ln>
            </p:spPr>
          </p:sp>
          <p:sp>
            <p:nvSpPr>
              <p:cNvPr id="314" name="Rectangle 313"/>
              <p:cNvSpPr>
                <a:spLocks noChangeArrowheads="1"/>
              </p:cNvSpPr>
              <p:nvPr/>
            </p:nvSpPr>
            <p:spPr bwMode="auto">
              <a:xfrm>
                <a:off x="392" y="389"/>
                <a:ext cx="43" cy="1"/>
              </a:xfrm>
              <a:prstGeom prst="rect">
                <a:avLst/>
              </a:prstGeom>
              <a:solidFill>
                <a:srgbClr val="D2D2FF"/>
              </a:solidFill>
              <a:ln w="9525">
                <a:noFill/>
                <a:miter lim="800000"/>
                <a:headEnd/>
                <a:tailEnd/>
              </a:ln>
            </p:spPr>
          </p:sp>
          <p:sp>
            <p:nvSpPr>
              <p:cNvPr id="315" name="Rectangle 314"/>
              <p:cNvSpPr>
                <a:spLocks noChangeArrowheads="1"/>
              </p:cNvSpPr>
              <p:nvPr/>
            </p:nvSpPr>
            <p:spPr bwMode="auto">
              <a:xfrm>
                <a:off x="392" y="390"/>
                <a:ext cx="43" cy="1"/>
              </a:xfrm>
              <a:prstGeom prst="rect">
                <a:avLst/>
              </a:prstGeom>
              <a:solidFill>
                <a:srgbClr val="D3D3FF"/>
              </a:solidFill>
              <a:ln w="9525">
                <a:noFill/>
                <a:miter lim="800000"/>
                <a:headEnd/>
                <a:tailEnd/>
              </a:ln>
            </p:spPr>
          </p:sp>
          <p:sp>
            <p:nvSpPr>
              <p:cNvPr id="316" name="Rectangle 315"/>
              <p:cNvSpPr>
                <a:spLocks noChangeArrowheads="1"/>
              </p:cNvSpPr>
              <p:nvPr/>
            </p:nvSpPr>
            <p:spPr bwMode="auto">
              <a:xfrm>
                <a:off x="392" y="390"/>
                <a:ext cx="43" cy="1"/>
              </a:xfrm>
              <a:prstGeom prst="rect">
                <a:avLst/>
              </a:prstGeom>
              <a:solidFill>
                <a:srgbClr val="D2D2FF"/>
              </a:solidFill>
              <a:ln w="9525">
                <a:noFill/>
                <a:miter lim="800000"/>
                <a:headEnd/>
                <a:tailEnd/>
              </a:ln>
            </p:spPr>
          </p:sp>
          <p:sp>
            <p:nvSpPr>
              <p:cNvPr id="317" name="Rectangle 316"/>
              <p:cNvSpPr>
                <a:spLocks noChangeArrowheads="1"/>
              </p:cNvSpPr>
              <p:nvPr/>
            </p:nvSpPr>
            <p:spPr bwMode="auto">
              <a:xfrm>
                <a:off x="392" y="391"/>
                <a:ext cx="43" cy="1"/>
              </a:xfrm>
              <a:prstGeom prst="rect">
                <a:avLst/>
              </a:prstGeom>
              <a:solidFill>
                <a:srgbClr val="D1D1FF"/>
              </a:solidFill>
              <a:ln w="9525">
                <a:noFill/>
                <a:miter lim="800000"/>
                <a:headEnd/>
                <a:tailEnd/>
              </a:ln>
            </p:spPr>
          </p:sp>
          <p:sp>
            <p:nvSpPr>
              <p:cNvPr id="318" name="Rectangle 317"/>
              <p:cNvSpPr>
                <a:spLocks noChangeArrowheads="1"/>
              </p:cNvSpPr>
              <p:nvPr/>
            </p:nvSpPr>
            <p:spPr bwMode="auto">
              <a:xfrm>
                <a:off x="392" y="391"/>
                <a:ext cx="43" cy="1"/>
              </a:xfrm>
              <a:prstGeom prst="rect">
                <a:avLst/>
              </a:prstGeom>
              <a:solidFill>
                <a:srgbClr val="D0D0FF"/>
              </a:solidFill>
              <a:ln w="9525">
                <a:noFill/>
                <a:miter lim="800000"/>
                <a:headEnd/>
                <a:tailEnd/>
              </a:ln>
            </p:spPr>
          </p:sp>
          <p:sp>
            <p:nvSpPr>
              <p:cNvPr id="319" name="Rectangle 318"/>
              <p:cNvSpPr>
                <a:spLocks noChangeArrowheads="1"/>
              </p:cNvSpPr>
              <p:nvPr/>
            </p:nvSpPr>
            <p:spPr bwMode="auto">
              <a:xfrm>
                <a:off x="392" y="392"/>
                <a:ext cx="43" cy="1"/>
              </a:xfrm>
              <a:prstGeom prst="rect">
                <a:avLst/>
              </a:prstGeom>
              <a:solidFill>
                <a:srgbClr val="CECEFF"/>
              </a:solidFill>
              <a:ln w="9525">
                <a:noFill/>
                <a:miter lim="800000"/>
                <a:headEnd/>
                <a:tailEnd/>
              </a:ln>
            </p:spPr>
          </p:sp>
          <p:sp>
            <p:nvSpPr>
              <p:cNvPr id="320" name="Rectangle 319"/>
              <p:cNvSpPr>
                <a:spLocks noChangeArrowheads="1"/>
              </p:cNvSpPr>
              <p:nvPr/>
            </p:nvSpPr>
            <p:spPr bwMode="auto">
              <a:xfrm>
                <a:off x="392" y="392"/>
                <a:ext cx="43" cy="1"/>
              </a:xfrm>
              <a:prstGeom prst="rect">
                <a:avLst/>
              </a:prstGeom>
              <a:solidFill>
                <a:srgbClr val="CCCCFF"/>
              </a:solidFill>
              <a:ln w="9525">
                <a:noFill/>
                <a:miter lim="800000"/>
                <a:headEnd/>
                <a:tailEnd/>
              </a:ln>
            </p:spPr>
          </p:sp>
          <p:sp>
            <p:nvSpPr>
              <p:cNvPr id="321" name="Rectangle 320"/>
              <p:cNvSpPr>
                <a:spLocks noChangeArrowheads="1"/>
              </p:cNvSpPr>
              <p:nvPr/>
            </p:nvSpPr>
            <p:spPr bwMode="auto">
              <a:xfrm>
                <a:off x="392" y="393"/>
                <a:ext cx="43" cy="1"/>
              </a:xfrm>
              <a:prstGeom prst="rect">
                <a:avLst/>
              </a:prstGeom>
              <a:solidFill>
                <a:srgbClr val="C9C9FF"/>
              </a:solidFill>
              <a:ln w="9525">
                <a:noFill/>
                <a:miter lim="800000"/>
                <a:headEnd/>
                <a:tailEnd/>
              </a:ln>
            </p:spPr>
          </p:sp>
          <p:sp>
            <p:nvSpPr>
              <p:cNvPr id="322" name="Rectangle 321"/>
              <p:cNvSpPr>
                <a:spLocks noChangeArrowheads="1"/>
              </p:cNvSpPr>
              <p:nvPr/>
            </p:nvSpPr>
            <p:spPr bwMode="auto">
              <a:xfrm>
                <a:off x="392" y="393"/>
                <a:ext cx="43" cy="1"/>
              </a:xfrm>
              <a:prstGeom prst="rect">
                <a:avLst/>
              </a:prstGeom>
              <a:solidFill>
                <a:srgbClr val="C6C6FF"/>
              </a:solidFill>
              <a:ln w="9525">
                <a:noFill/>
                <a:miter lim="800000"/>
                <a:headEnd/>
                <a:tailEnd/>
              </a:ln>
            </p:spPr>
          </p:sp>
          <p:sp>
            <p:nvSpPr>
              <p:cNvPr id="323" name="Rectangle 322"/>
              <p:cNvSpPr>
                <a:spLocks noChangeArrowheads="1"/>
              </p:cNvSpPr>
              <p:nvPr/>
            </p:nvSpPr>
            <p:spPr bwMode="auto">
              <a:xfrm>
                <a:off x="392" y="394"/>
                <a:ext cx="43" cy="1"/>
              </a:xfrm>
              <a:prstGeom prst="rect">
                <a:avLst/>
              </a:prstGeom>
              <a:solidFill>
                <a:srgbClr val="C3C3FF"/>
              </a:solidFill>
              <a:ln w="9525">
                <a:noFill/>
                <a:miter lim="800000"/>
                <a:headEnd/>
                <a:tailEnd/>
              </a:ln>
            </p:spPr>
          </p:sp>
          <p:sp>
            <p:nvSpPr>
              <p:cNvPr id="324" name="Rectangle 323"/>
              <p:cNvSpPr>
                <a:spLocks noChangeArrowheads="1"/>
              </p:cNvSpPr>
              <p:nvPr/>
            </p:nvSpPr>
            <p:spPr bwMode="auto">
              <a:xfrm>
                <a:off x="392" y="394"/>
                <a:ext cx="43" cy="1"/>
              </a:xfrm>
              <a:prstGeom prst="rect">
                <a:avLst/>
              </a:prstGeom>
              <a:solidFill>
                <a:srgbClr val="BEBEFF"/>
              </a:solidFill>
              <a:ln w="9525">
                <a:noFill/>
                <a:miter lim="800000"/>
                <a:headEnd/>
                <a:tailEnd/>
              </a:ln>
            </p:spPr>
          </p:sp>
          <p:sp>
            <p:nvSpPr>
              <p:cNvPr id="325" name="Rectangle 324"/>
              <p:cNvSpPr>
                <a:spLocks noChangeArrowheads="1"/>
              </p:cNvSpPr>
              <p:nvPr/>
            </p:nvSpPr>
            <p:spPr bwMode="auto">
              <a:xfrm>
                <a:off x="392" y="395"/>
                <a:ext cx="43" cy="1"/>
              </a:xfrm>
              <a:prstGeom prst="rect">
                <a:avLst/>
              </a:prstGeom>
              <a:solidFill>
                <a:srgbClr val="BABAFF"/>
              </a:solidFill>
              <a:ln w="9525">
                <a:noFill/>
                <a:miter lim="800000"/>
                <a:headEnd/>
                <a:tailEnd/>
              </a:ln>
            </p:spPr>
          </p:sp>
          <p:sp>
            <p:nvSpPr>
              <p:cNvPr id="326" name="Rectangle 325"/>
              <p:cNvSpPr>
                <a:spLocks noChangeArrowheads="1"/>
              </p:cNvSpPr>
              <p:nvPr/>
            </p:nvSpPr>
            <p:spPr bwMode="auto">
              <a:xfrm>
                <a:off x="392" y="395"/>
                <a:ext cx="43" cy="1"/>
              </a:xfrm>
              <a:prstGeom prst="rect">
                <a:avLst/>
              </a:prstGeom>
              <a:solidFill>
                <a:srgbClr val="B6B6FF"/>
              </a:solidFill>
              <a:ln w="9525">
                <a:noFill/>
                <a:miter lim="800000"/>
                <a:headEnd/>
                <a:tailEnd/>
              </a:ln>
            </p:spPr>
          </p:sp>
          <p:sp>
            <p:nvSpPr>
              <p:cNvPr id="327" name="Rectangle 326"/>
              <p:cNvSpPr>
                <a:spLocks noChangeArrowheads="1"/>
              </p:cNvSpPr>
              <p:nvPr/>
            </p:nvSpPr>
            <p:spPr bwMode="auto">
              <a:xfrm>
                <a:off x="392" y="396"/>
                <a:ext cx="43" cy="1"/>
              </a:xfrm>
              <a:prstGeom prst="rect">
                <a:avLst/>
              </a:prstGeom>
              <a:solidFill>
                <a:srgbClr val="B1B1FF"/>
              </a:solidFill>
              <a:ln w="9525">
                <a:noFill/>
                <a:miter lim="800000"/>
                <a:headEnd/>
                <a:tailEnd/>
              </a:ln>
            </p:spPr>
          </p:sp>
          <p:sp>
            <p:nvSpPr>
              <p:cNvPr id="328" name="Rectangle 327"/>
              <p:cNvSpPr>
                <a:spLocks noChangeArrowheads="1"/>
              </p:cNvSpPr>
              <p:nvPr/>
            </p:nvSpPr>
            <p:spPr bwMode="auto">
              <a:xfrm>
                <a:off x="392" y="396"/>
                <a:ext cx="43" cy="1"/>
              </a:xfrm>
              <a:prstGeom prst="rect">
                <a:avLst/>
              </a:prstGeom>
              <a:solidFill>
                <a:srgbClr val="ACACFF"/>
              </a:solidFill>
              <a:ln w="9525">
                <a:noFill/>
                <a:miter lim="800000"/>
                <a:headEnd/>
                <a:tailEnd/>
              </a:ln>
            </p:spPr>
          </p:sp>
          <p:sp>
            <p:nvSpPr>
              <p:cNvPr id="329" name="Rectangle 328"/>
              <p:cNvSpPr>
                <a:spLocks noChangeArrowheads="1"/>
              </p:cNvSpPr>
              <p:nvPr/>
            </p:nvSpPr>
            <p:spPr bwMode="auto">
              <a:xfrm>
                <a:off x="392" y="397"/>
                <a:ext cx="43" cy="1"/>
              </a:xfrm>
              <a:prstGeom prst="rect">
                <a:avLst/>
              </a:prstGeom>
              <a:solidFill>
                <a:srgbClr val="A8A8FF"/>
              </a:solidFill>
              <a:ln w="9525">
                <a:noFill/>
                <a:miter lim="800000"/>
                <a:headEnd/>
                <a:tailEnd/>
              </a:ln>
            </p:spPr>
          </p:sp>
          <p:sp>
            <p:nvSpPr>
              <p:cNvPr id="330" name="Rectangle 329"/>
              <p:cNvSpPr>
                <a:spLocks noChangeArrowheads="1"/>
              </p:cNvSpPr>
              <p:nvPr/>
            </p:nvSpPr>
            <p:spPr bwMode="auto">
              <a:xfrm>
                <a:off x="392" y="398"/>
                <a:ext cx="43" cy="1"/>
              </a:xfrm>
              <a:prstGeom prst="rect">
                <a:avLst/>
              </a:prstGeom>
              <a:solidFill>
                <a:srgbClr val="A4A4FF"/>
              </a:solidFill>
              <a:ln w="9525">
                <a:noFill/>
                <a:miter lim="800000"/>
                <a:headEnd/>
                <a:tailEnd/>
              </a:ln>
            </p:spPr>
          </p:sp>
          <p:sp>
            <p:nvSpPr>
              <p:cNvPr id="331" name="Rectangle 330"/>
              <p:cNvSpPr>
                <a:spLocks noChangeArrowheads="1"/>
              </p:cNvSpPr>
              <p:nvPr/>
            </p:nvSpPr>
            <p:spPr bwMode="auto">
              <a:xfrm>
                <a:off x="392" y="398"/>
                <a:ext cx="43" cy="1"/>
              </a:xfrm>
              <a:prstGeom prst="rect">
                <a:avLst/>
              </a:prstGeom>
              <a:solidFill>
                <a:srgbClr val="A1A1FF"/>
              </a:solidFill>
              <a:ln w="9525">
                <a:noFill/>
                <a:miter lim="800000"/>
                <a:headEnd/>
                <a:tailEnd/>
              </a:ln>
            </p:spPr>
          </p:sp>
          <p:sp>
            <p:nvSpPr>
              <p:cNvPr id="332" name="Rectangle 331"/>
              <p:cNvSpPr>
                <a:spLocks noChangeArrowheads="1"/>
              </p:cNvSpPr>
              <p:nvPr/>
            </p:nvSpPr>
            <p:spPr bwMode="auto">
              <a:xfrm>
                <a:off x="392" y="399"/>
                <a:ext cx="43" cy="1"/>
              </a:xfrm>
              <a:prstGeom prst="rect">
                <a:avLst/>
              </a:prstGeom>
              <a:solidFill>
                <a:srgbClr val="9F9FFF"/>
              </a:solidFill>
              <a:ln w="9525">
                <a:noFill/>
                <a:miter lim="800000"/>
                <a:headEnd/>
                <a:tailEnd/>
              </a:ln>
            </p:spPr>
          </p:sp>
          <p:sp>
            <p:nvSpPr>
              <p:cNvPr id="333" name="Rectangle 332"/>
              <p:cNvSpPr>
                <a:spLocks noChangeArrowheads="1"/>
              </p:cNvSpPr>
              <p:nvPr/>
            </p:nvSpPr>
            <p:spPr bwMode="auto">
              <a:xfrm>
                <a:off x="392" y="399"/>
                <a:ext cx="43" cy="1"/>
              </a:xfrm>
              <a:prstGeom prst="rect">
                <a:avLst/>
              </a:prstGeom>
              <a:solidFill>
                <a:srgbClr val="9C9CFF"/>
              </a:solidFill>
              <a:ln w="9525">
                <a:noFill/>
                <a:miter lim="800000"/>
                <a:headEnd/>
                <a:tailEnd/>
              </a:ln>
            </p:spPr>
          </p:sp>
          <p:sp>
            <p:nvSpPr>
              <p:cNvPr id="334" name="Rectangle 333"/>
              <p:cNvSpPr>
                <a:spLocks noChangeArrowheads="1"/>
              </p:cNvSpPr>
              <p:nvPr/>
            </p:nvSpPr>
            <p:spPr bwMode="auto">
              <a:xfrm>
                <a:off x="392" y="400"/>
                <a:ext cx="43" cy="1"/>
              </a:xfrm>
              <a:prstGeom prst="rect">
                <a:avLst/>
              </a:prstGeom>
              <a:solidFill>
                <a:srgbClr val="9B9BFF"/>
              </a:solidFill>
              <a:ln w="9525">
                <a:noFill/>
                <a:miter lim="800000"/>
                <a:headEnd/>
                <a:tailEnd/>
              </a:ln>
            </p:spPr>
          </p:sp>
          <p:sp>
            <p:nvSpPr>
              <p:cNvPr id="335" name="Rectangle 334"/>
              <p:cNvSpPr>
                <a:spLocks noChangeArrowheads="1"/>
              </p:cNvSpPr>
              <p:nvPr/>
            </p:nvSpPr>
            <p:spPr bwMode="auto">
              <a:xfrm>
                <a:off x="392" y="400"/>
                <a:ext cx="43" cy="1"/>
              </a:xfrm>
              <a:prstGeom prst="rect">
                <a:avLst/>
              </a:prstGeom>
              <a:solidFill>
                <a:srgbClr val="9A9AFF"/>
              </a:solidFill>
              <a:ln w="9525">
                <a:noFill/>
                <a:miter lim="800000"/>
                <a:headEnd/>
                <a:tailEnd/>
              </a:ln>
            </p:spPr>
          </p:sp>
          <p:sp>
            <p:nvSpPr>
              <p:cNvPr id="336" name="Rectangle 335"/>
              <p:cNvSpPr>
                <a:spLocks noChangeArrowheads="1"/>
              </p:cNvSpPr>
              <p:nvPr/>
            </p:nvSpPr>
            <p:spPr bwMode="auto">
              <a:xfrm>
                <a:off x="373" y="381"/>
                <a:ext cx="62" cy="20"/>
              </a:xfrm>
              <a:prstGeom prst="rect">
                <a:avLst/>
              </a:prstGeom>
              <a:noFill/>
              <a:ln w="9525">
                <a:noFill/>
                <a:miter lim="800000"/>
                <a:headEnd/>
                <a:tailEnd/>
              </a:ln>
            </p:spPr>
          </p:sp>
          <p:sp>
            <p:nvSpPr>
              <p:cNvPr id="337" name="Rectangle 336"/>
              <p:cNvSpPr>
                <a:spLocks noChangeArrowheads="1"/>
              </p:cNvSpPr>
              <p:nvPr/>
            </p:nvSpPr>
            <p:spPr bwMode="auto">
              <a:xfrm>
                <a:off x="299" y="328"/>
                <a:ext cx="39" cy="1"/>
              </a:xfrm>
              <a:prstGeom prst="rect">
                <a:avLst/>
              </a:prstGeom>
              <a:solidFill>
                <a:srgbClr val="9A9AFF"/>
              </a:solidFill>
              <a:ln w="9525">
                <a:noFill/>
                <a:miter lim="800000"/>
                <a:headEnd/>
                <a:tailEnd/>
              </a:ln>
            </p:spPr>
          </p:sp>
          <p:sp>
            <p:nvSpPr>
              <p:cNvPr id="338" name="Rectangle 337"/>
              <p:cNvSpPr>
                <a:spLocks noChangeArrowheads="1"/>
              </p:cNvSpPr>
              <p:nvPr/>
            </p:nvSpPr>
            <p:spPr bwMode="auto">
              <a:xfrm>
                <a:off x="299" y="329"/>
                <a:ext cx="39" cy="1"/>
              </a:xfrm>
              <a:prstGeom prst="rect">
                <a:avLst/>
              </a:prstGeom>
              <a:solidFill>
                <a:srgbClr val="9B9BFF"/>
              </a:solidFill>
              <a:ln w="9525">
                <a:noFill/>
                <a:miter lim="800000"/>
                <a:headEnd/>
                <a:tailEnd/>
              </a:ln>
            </p:spPr>
          </p:sp>
          <p:sp>
            <p:nvSpPr>
              <p:cNvPr id="339" name="Rectangle 338"/>
              <p:cNvSpPr>
                <a:spLocks noChangeArrowheads="1"/>
              </p:cNvSpPr>
              <p:nvPr/>
            </p:nvSpPr>
            <p:spPr bwMode="auto">
              <a:xfrm>
                <a:off x="299" y="329"/>
                <a:ext cx="39" cy="1"/>
              </a:xfrm>
              <a:prstGeom prst="rect">
                <a:avLst/>
              </a:prstGeom>
              <a:solidFill>
                <a:srgbClr val="9C9CFF"/>
              </a:solidFill>
              <a:ln w="9525">
                <a:noFill/>
                <a:miter lim="800000"/>
                <a:headEnd/>
                <a:tailEnd/>
              </a:ln>
            </p:spPr>
          </p:sp>
          <p:sp>
            <p:nvSpPr>
              <p:cNvPr id="340" name="Rectangle 339"/>
              <p:cNvSpPr>
                <a:spLocks noChangeArrowheads="1"/>
              </p:cNvSpPr>
              <p:nvPr/>
            </p:nvSpPr>
            <p:spPr bwMode="auto">
              <a:xfrm>
                <a:off x="299" y="330"/>
                <a:ext cx="39" cy="1"/>
              </a:xfrm>
              <a:prstGeom prst="rect">
                <a:avLst/>
              </a:prstGeom>
              <a:solidFill>
                <a:srgbClr val="9F9FFF"/>
              </a:solidFill>
              <a:ln w="9525">
                <a:noFill/>
                <a:miter lim="800000"/>
                <a:headEnd/>
                <a:tailEnd/>
              </a:ln>
            </p:spPr>
          </p:sp>
          <p:sp>
            <p:nvSpPr>
              <p:cNvPr id="341" name="Rectangle 340"/>
              <p:cNvSpPr>
                <a:spLocks noChangeArrowheads="1"/>
              </p:cNvSpPr>
              <p:nvPr/>
            </p:nvSpPr>
            <p:spPr bwMode="auto">
              <a:xfrm>
                <a:off x="299" y="330"/>
                <a:ext cx="39" cy="1"/>
              </a:xfrm>
              <a:prstGeom prst="rect">
                <a:avLst/>
              </a:prstGeom>
              <a:solidFill>
                <a:srgbClr val="A1A1FF"/>
              </a:solidFill>
              <a:ln w="9525">
                <a:noFill/>
                <a:miter lim="800000"/>
                <a:headEnd/>
                <a:tailEnd/>
              </a:ln>
            </p:spPr>
          </p:sp>
          <p:sp>
            <p:nvSpPr>
              <p:cNvPr id="342" name="Rectangle 341"/>
              <p:cNvSpPr>
                <a:spLocks noChangeArrowheads="1"/>
              </p:cNvSpPr>
              <p:nvPr/>
            </p:nvSpPr>
            <p:spPr bwMode="auto">
              <a:xfrm>
                <a:off x="299" y="331"/>
                <a:ext cx="39" cy="1"/>
              </a:xfrm>
              <a:prstGeom prst="rect">
                <a:avLst/>
              </a:prstGeom>
              <a:solidFill>
                <a:srgbClr val="A4A4FF"/>
              </a:solidFill>
              <a:ln w="9525">
                <a:noFill/>
                <a:miter lim="800000"/>
                <a:headEnd/>
                <a:tailEnd/>
              </a:ln>
            </p:spPr>
          </p:sp>
          <p:sp>
            <p:nvSpPr>
              <p:cNvPr id="343" name="Rectangle 342"/>
              <p:cNvSpPr>
                <a:spLocks noChangeArrowheads="1"/>
              </p:cNvSpPr>
              <p:nvPr/>
            </p:nvSpPr>
            <p:spPr bwMode="auto">
              <a:xfrm>
                <a:off x="299" y="331"/>
                <a:ext cx="39" cy="1"/>
              </a:xfrm>
              <a:prstGeom prst="rect">
                <a:avLst/>
              </a:prstGeom>
              <a:solidFill>
                <a:srgbClr val="A8A8FF"/>
              </a:solidFill>
              <a:ln w="9525">
                <a:noFill/>
                <a:miter lim="800000"/>
                <a:headEnd/>
                <a:tailEnd/>
              </a:ln>
            </p:spPr>
          </p:sp>
          <p:sp>
            <p:nvSpPr>
              <p:cNvPr id="344" name="Rectangle 343"/>
              <p:cNvSpPr>
                <a:spLocks noChangeArrowheads="1"/>
              </p:cNvSpPr>
              <p:nvPr/>
            </p:nvSpPr>
            <p:spPr bwMode="auto">
              <a:xfrm>
                <a:off x="299" y="332"/>
                <a:ext cx="39" cy="1"/>
              </a:xfrm>
              <a:prstGeom prst="rect">
                <a:avLst/>
              </a:prstGeom>
              <a:solidFill>
                <a:srgbClr val="ACACFF"/>
              </a:solidFill>
              <a:ln w="9525">
                <a:noFill/>
                <a:miter lim="800000"/>
                <a:headEnd/>
                <a:tailEnd/>
              </a:ln>
            </p:spPr>
          </p:sp>
          <p:sp>
            <p:nvSpPr>
              <p:cNvPr id="345" name="Rectangle 344"/>
              <p:cNvSpPr>
                <a:spLocks noChangeArrowheads="1"/>
              </p:cNvSpPr>
              <p:nvPr/>
            </p:nvSpPr>
            <p:spPr bwMode="auto">
              <a:xfrm>
                <a:off x="299" y="332"/>
                <a:ext cx="39" cy="1"/>
              </a:xfrm>
              <a:prstGeom prst="rect">
                <a:avLst/>
              </a:prstGeom>
              <a:solidFill>
                <a:srgbClr val="B1B1FF"/>
              </a:solidFill>
              <a:ln w="9525">
                <a:noFill/>
                <a:miter lim="800000"/>
                <a:headEnd/>
                <a:tailEnd/>
              </a:ln>
            </p:spPr>
          </p:sp>
          <p:sp>
            <p:nvSpPr>
              <p:cNvPr id="346" name="Rectangle 345"/>
              <p:cNvSpPr>
                <a:spLocks noChangeArrowheads="1"/>
              </p:cNvSpPr>
              <p:nvPr/>
            </p:nvSpPr>
            <p:spPr bwMode="auto">
              <a:xfrm>
                <a:off x="299" y="333"/>
                <a:ext cx="39" cy="1"/>
              </a:xfrm>
              <a:prstGeom prst="rect">
                <a:avLst/>
              </a:prstGeom>
              <a:solidFill>
                <a:srgbClr val="B5B5FF"/>
              </a:solidFill>
              <a:ln w="9525">
                <a:noFill/>
                <a:miter lim="800000"/>
                <a:headEnd/>
                <a:tailEnd/>
              </a:ln>
            </p:spPr>
          </p:sp>
          <p:sp>
            <p:nvSpPr>
              <p:cNvPr id="347" name="Rectangle 346"/>
              <p:cNvSpPr>
                <a:spLocks noChangeArrowheads="1"/>
              </p:cNvSpPr>
              <p:nvPr/>
            </p:nvSpPr>
            <p:spPr bwMode="auto">
              <a:xfrm>
                <a:off x="299" y="333"/>
                <a:ext cx="39" cy="1"/>
              </a:xfrm>
              <a:prstGeom prst="rect">
                <a:avLst/>
              </a:prstGeom>
              <a:solidFill>
                <a:srgbClr val="BABAFF"/>
              </a:solidFill>
              <a:ln w="9525">
                <a:noFill/>
                <a:miter lim="800000"/>
                <a:headEnd/>
                <a:tailEnd/>
              </a:ln>
            </p:spPr>
          </p:sp>
          <p:sp>
            <p:nvSpPr>
              <p:cNvPr id="348" name="Rectangle 347"/>
              <p:cNvSpPr>
                <a:spLocks noChangeArrowheads="1"/>
              </p:cNvSpPr>
              <p:nvPr/>
            </p:nvSpPr>
            <p:spPr bwMode="auto">
              <a:xfrm>
                <a:off x="299" y="334"/>
                <a:ext cx="39" cy="1"/>
              </a:xfrm>
              <a:prstGeom prst="rect">
                <a:avLst/>
              </a:prstGeom>
              <a:solidFill>
                <a:srgbClr val="BEBEFF"/>
              </a:solidFill>
              <a:ln w="9525">
                <a:noFill/>
                <a:miter lim="800000"/>
                <a:headEnd/>
                <a:tailEnd/>
              </a:ln>
            </p:spPr>
          </p:sp>
          <p:sp>
            <p:nvSpPr>
              <p:cNvPr id="349" name="Rectangle 348"/>
              <p:cNvSpPr>
                <a:spLocks noChangeArrowheads="1"/>
              </p:cNvSpPr>
              <p:nvPr/>
            </p:nvSpPr>
            <p:spPr bwMode="auto">
              <a:xfrm>
                <a:off x="299" y="334"/>
                <a:ext cx="39" cy="1"/>
              </a:xfrm>
              <a:prstGeom prst="rect">
                <a:avLst/>
              </a:prstGeom>
              <a:solidFill>
                <a:srgbClr val="C3C3FF"/>
              </a:solidFill>
              <a:ln w="9525">
                <a:noFill/>
                <a:miter lim="800000"/>
                <a:headEnd/>
                <a:tailEnd/>
              </a:ln>
            </p:spPr>
          </p:sp>
          <p:sp>
            <p:nvSpPr>
              <p:cNvPr id="350" name="Rectangle 349"/>
              <p:cNvSpPr>
                <a:spLocks noChangeArrowheads="1"/>
              </p:cNvSpPr>
              <p:nvPr/>
            </p:nvSpPr>
            <p:spPr bwMode="auto">
              <a:xfrm>
                <a:off x="299" y="335"/>
                <a:ext cx="39" cy="1"/>
              </a:xfrm>
              <a:prstGeom prst="rect">
                <a:avLst/>
              </a:prstGeom>
              <a:solidFill>
                <a:srgbClr val="C6C6FF"/>
              </a:solidFill>
              <a:ln w="9525">
                <a:noFill/>
                <a:miter lim="800000"/>
                <a:headEnd/>
                <a:tailEnd/>
              </a:ln>
            </p:spPr>
          </p:sp>
          <p:sp>
            <p:nvSpPr>
              <p:cNvPr id="351" name="Rectangle 350"/>
              <p:cNvSpPr>
                <a:spLocks noChangeArrowheads="1"/>
              </p:cNvSpPr>
              <p:nvPr/>
            </p:nvSpPr>
            <p:spPr bwMode="auto">
              <a:xfrm>
                <a:off x="299" y="335"/>
                <a:ext cx="39" cy="1"/>
              </a:xfrm>
              <a:prstGeom prst="rect">
                <a:avLst/>
              </a:prstGeom>
              <a:solidFill>
                <a:srgbClr val="C9C9FF"/>
              </a:solidFill>
              <a:ln w="9525">
                <a:noFill/>
                <a:miter lim="800000"/>
                <a:headEnd/>
                <a:tailEnd/>
              </a:ln>
            </p:spPr>
          </p:sp>
          <p:sp>
            <p:nvSpPr>
              <p:cNvPr id="352" name="Rectangle 351"/>
              <p:cNvSpPr>
                <a:spLocks noChangeArrowheads="1"/>
              </p:cNvSpPr>
              <p:nvPr/>
            </p:nvSpPr>
            <p:spPr bwMode="auto">
              <a:xfrm>
                <a:off x="299" y="336"/>
                <a:ext cx="39" cy="1"/>
              </a:xfrm>
              <a:prstGeom prst="rect">
                <a:avLst/>
              </a:prstGeom>
              <a:solidFill>
                <a:srgbClr val="CCCCFF"/>
              </a:solidFill>
              <a:ln w="9525">
                <a:noFill/>
                <a:miter lim="800000"/>
                <a:headEnd/>
                <a:tailEnd/>
              </a:ln>
            </p:spPr>
          </p:sp>
          <p:sp>
            <p:nvSpPr>
              <p:cNvPr id="353" name="Rectangle 352"/>
              <p:cNvSpPr>
                <a:spLocks noChangeArrowheads="1"/>
              </p:cNvSpPr>
              <p:nvPr/>
            </p:nvSpPr>
            <p:spPr bwMode="auto">
              <a:xfrm>
                <a:off x="299" y="336"/>
                <a:ext cx="39" cy="1"/>
              </a:xfrm>
              <a:prstGeom prst="rect">
                <a:avLst/>
              </a:prstGeom>
              <a:solidFill>
                <a:srgbClr val="CECEFF"/>
              </a:solidFill>
              <a:ln w="9525">
                <a:noFill/>
                <a:miter lim="800000"/>
                <a:headEnd/>
                <a:tailEnd/>
              </a:ln>
            </p:spPr>
          </p:sp>
          <p:sp>
            <p:nvSpPr>
              <p:cNvPr id="354" name="Rectangle 353"/>
              <p:cNvSpPr>
                <a:spLocks noChangeArrowheads="1"/>
              </p:cNvSpPr>
              <p:nvPr/>
            </p:nvSpPr>
            <p:spPr bwMode="auto">
              <a:xfrm>
                <a:off x="299" y="337"/>
                <a:ext cx="39" cy="1"/>
              </a:xfrm>
              <a:prstGeom prst="rect">
                <a:avLst/>
              </a:prstGeom>
              <a:solidFill>
                <a:srgbClr val="D0D0FF"/>
              </a:solidFill>
              <a:ln w="9525">
                <a:noFill/>
                <a:miter lim="800000"/>
                <a:headEnd/>
                <a:tailEnd/>
              </a:ln>
            </p:spPr>
          </p:sp>
          <p:sp>
            <p:nvSpPr>
              <p:cNvPr id="355" name="Rectangle 354"/>
              <p:cNvSpPr>
                <a:spLocks noChangeArrowheads="1"/>
              </p:cNvSpPr>
              <p:nvPr/>
            </p:nvSpPr>
            <p:spPr bwMode="auto">
              <a:xfrm>
                <a:off x="299" y="337"/>
                <a:ext cx="39" cy="1"/>
              </a:xfrm>
              <a:prstGeom prst="rect">
                <a:avLst/>
              </a:prstGeom>
              <a:solidFill>
                <a:srgbClr val="D1D1FF"/>
              </a:solidFill>
              <a:ln w="9525">
                <a:noFill/>
                <a:miter lim="800000"/>
                <a:headEnd/>
                <a:tailEnd/>
              </a:ln>
            </p:spPr>
          </p:sp>
          <p:sp>
            <p:nvSpPr>
              <p:cNvPr id="356" name="Rectangle 355"/>
              <p:cNvSpPr>
                <a:spLocks noChangeArrowheads="1"/>
              </p:cNvSpPr>
              <p:nvPr/>
            </p:nvSpPr>
            <p:spPr bwMode="auto">
              <a:xfrm>
                <a:off x="299" y="338"/>
                <a:ext cx="39" cy="1"/>
              </a:xfrm>
              <a:prstGeom prst="rect">
                <a:avLst/>
              </a:prstGeom>
              <a:solidFill>
                <a:srgbClr val="D2D2FF"/>
              </a:solidFill>
              <a:ln w="9525">
                <a:noFill/>
                <a:miter lim="800000"/>
                <a:headEnd/>
                <a:tailEnd/>
              </a:ln>
            </p:spPr>
          </p:sp>
          <p:sp>
            <p:nvSpPr>
              <p:cNvPr id="357" name="Rectangle 356"/>
              <p:cNvSpPr>
                <a:spLocks noChangeArrowheads="1"/>
              </p:cNvSpPr>
              <p:nvPr/>
            </p:nvSpPr>
            <p:spPr bwMode="auto">
              <a:xfrm>
                <a:off x="299" y="338"/>
                <a:ext cx="39" cy="1"/>
              </a:xfrm>
              <a:prstGeom prst="rect">
                <a:avLst/>
              </a:prstGeom>
              <a:solidFill>
                <a:srgbClr val="D3D3FF"/>
              </a:solidFill>
              <a:ln w="9525">
                <a:noFill/>
                <a:miter lim="800000"/>
                <a:headEnd/>
                <a:tailEnd/>
              </a:ln>
            </p:spPr>
          </p:sp>
          <p:sp>
            <p:nvSpPr>
              <p:cNvPr id="358" name="Rectangle 357"/>
              <p:cNvSpPr>
                <a:spLocks noChangeArrowheads="1"/>
              </p:cNvSpPr>
              <p:nvPr/>
            </p:nvSpPr>
            <p:spPr bwMode="auto">
              <a:xfrm>
                <a:off x="299" y="339"/>
                <a:ext cx="39" cy="1"/>
              </a:xfrm>
              <a:prstGeom prst="rect">
                <a:avLst/>
              </a:prstGeom>
              <a:solidFill>
                <a:srgbClr val="D2D2FF"/>
              </a:solidFill>
              <a:ln w="9525">
                <a:noFill/>
                <a:miter lim="800000"/>
                <a:headEnd/>
                <a:tailEnd/>
              </a:ln>
            </p:spPr>
          </p:sp>
          <p:sp>
            <p:nvSpPr>
              <p:cNvPr id="359" name="Rectangle 358"/>
              <p:cNvSpPr>
                <a:spLocks noChangeArrowheads="1"/>
              </p:cNvSpPr>
              <p:nvPr/>
            </p:nvSpPr>
            <p:spPr bwMode="auto">
              <a:xfrm>
                <a:off x="299" y="339"/>
                <a:ext cx="39" cy="1"/>
              </a:xfrm>
              <a:prstGeom prst="rect">
                <a:avLst/>
              </a:prstGeom>
              <a:solidFill>
                <a:srgbClr val="D1D1FF"/>
              </a:solidFill>
              <a:ln w="9525">
                <a:noFill/>
                <a:miter lim="800000"/>
                <a:headEnd/>
                <a:tailEnd/>
              </a:ln>
            </p:spPr>
          </p:sp>
          <p:sp>
            <p:nvSpPr>
              <p:cNvPr id="360" name="Rectangle 359"/>
              <p:cNvSpPr>
                <a:spLocks noChangeArrowheads="1"/>
              </p:cNvSpPr>
              <p:nvPr/>
            </p:nvSpPr>
            <p:spPr bwMode="auto">
              <a:xfrm>
                <a:off x="299" y="340"/>
                <a:ext cx="39" cy="1"/>
              </a:xfrm>
              <a:prstGeom prst="rect">
                <a:avLst/>
              </a:prstGeom>
              <a:solidFill>
                <a:srgbClr val="D0D0FF"/>
              </a:solidFill>
              <a:ln w="9525">
                <a:noFill/>
                <a:miter lim="800000"/>
                <a:headEnd/>
                <a:tailEnd/>
              </a:ln>
            </p:spPr>
          </p:sp>
          <p:sp>
            <p:nvSpPr>
              <p:cNvPr id="361" name="Rectangle 360"/>
              <p:cNvSpPr>
                <a:spLocks noChangeArrowheads="1"/>
              </p:cNvSpPr>
              <p:nvPr/>
            </p:nvSpPr>
            <p:spPr bwMode="auto">
              <a:xfrm>
                <a:off x="299" y="340"/>
                <a:ext cx="39" cy="1"/>
              </a:xfrm>
              <a:prstGeom prst="rect">
                <a:avLst/>
              </a:prstGeom>
              <a:solidFill>
                <a:srgbClr val="CECEFF"/>
              </a:solidFill>
              <a:ln w="9525">
                <a:noFill/>
                <a:miter lim="800000"/>
                <a:headEnd/>
                <a:tailEnd/>
              </a:ln>
            </p:spPr>
          </p:sp>
          <p:sp>
            <p:nvSpPr>
              <p:cNvPr id="362" name="Rectangle 361"/>
              <p:cNvSpPr>
                <a:spLocks noChangeArrowheads="1"/>
              </p:cNvSpPr>
              <p:nvPr/>
            </p:nvSpPr>
            <p:spPr bwMode="auto">
              <a:xfrm>
                <a:off x="299" y="341"/>
                <a:ext cx="39" cy="1"/>
              </a:xfrm>
              <a:prstGeom prst="rect">
                <a:avLst/>
              </a:prstGeom>
              <a:solidFill>
                <a:srgbClr val="CCCCFF"/>
              </a:solidFill>
              <a:ln w="9525">
                <a:noFill/>
                <a:miter lim="800000"/>
                <a:headEnd/>
                <a:tailEnd/>
              </a:ln>
            </p:spPr>
          </p:sp>
          <p:sp>
            <p:nvSpPr>
              <p:cNvPr id="363" name="Rectangle 362"/>
              <p:cNvSpPr>
                <a:spLocks noChangeArrowheads="1"/>
              </p:cNvSpPr>
              <p:nvPr/>
            </p:nvSpPr>
            <p:spPr bwMode="auto">
              <a:xfrm>
                <a:off x="299" y="341"/>
                <a:ext cx="39" cy="1"/>
              </a:xfrm>
              <a:prstGeom prst="rect">
                <a:avLst/>
              </a:prstGeom>
              <a:solidFill>
                <a:srgbClr val="C9C9FF"/>
              </a:solidFill>
              <a:ln w="9525">
                <a:noFill/>
                <a:miter lim="800000"/>
                <a:headEnd/>
                <a:tailEnd/>
              </a:ln>
            </p:spPr>
          </p:sp>
          <p:sp>
            <p:nvSpPr>
              <p:cNvPr id="364" name="Rectangle 363"/>
              <p:cNvSpPr>
                <a:spLocks noChangeArrowheads="1"/>
              </p:cNvSpPr>
              <p:nvPr/>
            </p:nvSpPr>
            <p:spPr bwMode="auto">
              <a:xfrm>
                <a:off x="299" y="342"/>
                <a:ext cx="39" cy="1"/>
              </a:xfrm>
              <a:prstGeom prst="rect">
                <a:avLst/>
              </a:prstGeom>
              <a:solidFill>
                <a:srgbClr val="C6C6FF"/>
              </a:solidFill>
              <a:ln w="9525">
                <a:noFill/>
                <a:miter lim="800000"/>
                <a:headEnd/>
                <a:tailEnd/>
              </a:ln>
            </p:spPr>
          </p:sp>
          <p:sp>
            <p:nvSpPr>
              <p:cNvPr id="365" name="Rectangle 364"/>
              <p:cNvSpPr>
                <a:spLocks noChangeArrowheads="1"/>
              </p:cNvSpPr>
              <p:nvPr/>
            </p:nvSpPr>
            <p:spPr bwMode="auto">
              <a:xfrm>
                <a:off x="299" y="342"/>
                <a:ext cx="39" cy="1"/>
              </a:xfrm>
              <a:prstGeom prst="rect">
                <a:avLst/>
              </a:prstGeom>
              <a:solidFill>
                <a:srgbClr val="C3C3FF"/>
              </a:solidFill>
              <a:ln w="9525">
                <a:noFill/>
                <a:miter lim="800000"/>
                <a:headEnd/>
                <a:tailEnd/>
              </a:ln>
            </p:spPr>
          </p:sp>
          <p:sp>
            <p:nvSpPr>
              <p:cNvPr id="366" name="Rectangle 365"/>
              <p:cNvSpPr>
                <a:spLocks noChangeArrowheads="1"/>
              </p:cNvSpPr>
              <p:nvPr/>
            </p:nvSpPr>
            <p:spPr bwMode="auto">
              <a:xfrm>
                <a:off x="299" y="343"/>
                <a:ext cx="39" cy="1"/>
              </a:xfrm>
              <a:prstGeom prst="rect">
                <a:avLst/>
              </a:prstGeom>
              <a:solidFill>
                <a:srgbClr val="BEBEFF"/>
              </a:solidFill>
              <a:ln w="9525">
                <a:noFill/>
                <a:miter lim="800000"/>
                <a:headEnd/>
                <a:tailEnd/>
              </a:ln>
            </p:spPr>
          </p:sp>
          <p:sp>
            <p:nvSpPr>
              <p:cNvPr id="367" name="Rectangle 366"/>
              <p:cNvSpPr>
                <a:spLocks noChangeArrowheads="1"/>
              </p:cNvSpPr>
              <p:nvPr/>
            </p:nvSpPr>
            <p:spPr bwMode="auto">
              <a:xfrm>
                <a:off x="299" y="343"/>
                <a:ext cx="39" cy="1"/>
              </a:xfrm>
              <a:prstGeom prst="rect">
                <a:avLst/>
              </a:prstGeom>
              <a:solidFill>
                <a:srgbClr val="BABAFF"/>
              </a:solidFill>
              <a:ln w="9525">
                <a:noFill/>
                <a:miter lim="800000"/>
                <a:headEnd/>
                <a:tailEnd/>
              </a:ln>
            </p:spPr>
          </p:sp>
          <p:sp>
            <p:nvSpPr>
              <p:cNvPr id="368" name="Rectangle 367"/>
              <p:cNvSpPr>
                <a:spLocks noChangeArrowheads="1"/>
              </p:cNvSpPr>
              <p:nvPr/>
            </p:nvSpPr>
            <p:spPr bwMode="auto">
              <a:xfrm>
                <a:off x="299" y="344"/>
                <a:ext cx="39" cy="1"/>
              </a:xfrm>
              <a:prstGeom prst="rect">
                <a:avLst/>
              </a:prstGeom>
              <a:solidFill>
                <a:srgbClr val="B6B6FF"/>
              </a:solidFill>
              <a:ln w="9525">
                <a:noFill/>
                <a:miter lim="800000"/>
                <a:headEnd/>
                <a:tailEnd/>
              </a:ln>
            </p:spPr>
          </p:sp>
          <p:sp>
            <p:nvSpPr>
              <p:cNvPr id="369" name="Rectangle 368"/>
              <p:cNvSpPr>
                <a:spLocks noChangeArrowheads="1"/>
              </p:cNvSpPr>
              <p:nvPr/>
            </p:nvSpPr>
            <p:spPr bwMode="auto">
              <a:xfrm>
                <a:off x="299" y="344"/>
                <a:ext cx="39" cy="1"/>
              </a:xfrm>
              <a:prstGeom prst="rect">
                <a:avLst/>
              </a:prstGeom>
              <a:solidFill>
                <a:srgbClr val="B1B1FF"/>
              </a:solidFill>
              <a:ln w="9525">
                <a:noFill/>
                <a:miter lim="800000"/>
                <a:headEnd/>
                <a:tailEnd/>
              </a:ln>
            </p:spPr>
          </p:sp>
          <p:sp>
            <p:nvSpPr>
              <p:cNvPr id="370" name="Rectangle 369"/>
              <p:cNvSpPr>
                <a:spLocks noChangeArrowheads="1"/>
              </p:cNvSpPr>
              <p:nvPr/>
            </p:nvSpPr>
            <p:spPr bwMode="auto">
              <a:xfrm>
                <a:off x="299" y="345"/>
                <a:ext cx="39" cy="1"/>
              </a:xfrm>
              <a:prstGeom prst="rect">
                <a:avLst/>
              </a:prstGeom>
              <a:solidFill>
                <a:srgbClr val="ACACFF"/>
              </a:solidFill>
              <a:ln w="9525">
                <a:noFill/>
                <a:miter lim="800000"/>
                <a:headEnd/>
                <a:tailEnd/>
              </a:ln>
            </p:spPr>
          </p:sp>
          <p:sp>
            <p:nvSpPr>
              <p:cNvPr id="371" name="Rectangle 370"/>
              <p:cNvSpPr>
                <a:spLocks noChangeArrowheads="1"/>
              </p:cNvSpPr>
              <p:nvPr/>
            </p:nvSpPr>
            <p:spPr bwMode="auto">
              <a:xfrm>
                <a:off x="299" y="345"/>
                <a:ext cx="39" cy="1"/>
              </a:xfrm>
              <a:prstGeom prst="rect">
                <a:avLst/>
              </a:prstGeom>
              <a:solidFill>
                <a:srgbClr val="A8A8FF"/>
              </a:solidFill>
              <a:ln w="9525">
                <a:noFill/>
                <a:miter lim="800000"/>
                <a:headEnd/>
                <a:tailEnd/>
              </a:ln>
            </p:spPr>
          </p:sp>
          <p:sp>
            <p:nvSpPr>
              <p:cNvPr id="372" name="Rectangle 371"/>
              <p:cNvSpPr>
                <a:spLocks noChangeArrowheads="1"/>
              </p:cNvSpPr>
              <p:nvPr/>
            </p:nvSpPr>
            <p:spPr bwMode="auto">
              <a:xfrm>
                <a:off x="299" y="346"/>
                <a:ext cx="39" cy="1"/>
              </a:xfrm>
              <a:prstGeom prst="rect">
                <a:avLst/>
              </a:prstGeom>
              <a:solidFill>
                <a:srgbClr val="A4A4FF"/>
              </a:solidFill>
              <a:ln w="9525">
                <a:noFill/>
                <a:miter lim="800000"/>
                <a:headEnd/>
                <a:tailEnd/>
              </a:ln>
            </p:spPr>
          </p:sp>
          <p:sp>
            <p:nvSpPr>
              <p:cNvPr id="373" name="Rectangle 372"/>
              <p:cNvSpPr>
                <a:spLocks noChangeArrowheads="1"/>
              </p:cNvSpPr>
              <p:nvPr/>
            </p:nvSpPr>
            <p:spPr bwMode="auto">
              <a:xfrm>
                <a:off x="299" y="346"/>
                <a:ext cx="39" cy="1"/>
              </a:xfrm>
              <a:prstGeom prst="rect">
                <a:avLst/>
              </a:prstGeom>
              <a:solidFill>
                <a:srgbClr val="A1A1FF"/>
              </a:solidFill>
              <a:ln w="9525">
                <a:noFill/>
                <a:miter lim="800000"/>
                <a:headEnd/>
                <a:tailEnd/>
              </a:ln>
            </p:spPr>
          </p:sp>
          <p:sp>
            <p:nvSpPr>
              <p:cNvPr id="374" name="Rectangle 373"/>
              <p:cNvSpPr>
                <a:spLocks noChangeArrowheads="1"/>
              </p:cNvSpPr>
              <p:nvPr/>
            </p:nvSpPr>
            <p:spPr bwMode="auto">
              <a:xfrm>
                <a:off x="299" y="347"/>
                <a:ext cx="39" cy="1"/>
              </a:xfrm>
              <a:prstGeom prst="rect">
                <a:avLst/>
              </a:prstGeom>
              <a:solidFill>
                <a:srgbClr val="9F9FFF"/>
              </a:solidFill>
              <a:ln w="9525">
                <a:noFill/>
                <a:miter lim="800000"/>
                <a:headEnd/>
                <a:tailEnd/>
              </a:ln>
            </p:spPr>
          </p:sp>
          <p:sp>
            <p:nvSpPr>
              <p:cNvPr id="375" name="Rectangle 374"/>
              <p:cNvSpPr>
                <a:spLocks noChangeArrowheads="1"/>
              </p:cNvSpPr>
              <p:nvPr/>
            </p:nvSpPr>
            <p:spPr bwMode="auto">
              <a:xfrm>
                <a:off x="299" y="347"/>
                <a:ext cx="39" cy="1"/>
              </a:xfrm>
              <a:prstGeom prst="rect">
                <a:avLst/>
              </a:prstGeom>
              <a:solidFill>
                <a:srgbClr val="9C9CFF"/>
              </a:solidFill>
              <a:ln w="9525">
                <a:noFill/>
                <a:miter lim="800000"/>
                <a:headEnd/>
                <a:tailEnd/>
              </a:ln>
            </p:spPr>
          </p:sp>
          <p:sp>
            <p:nvSpPr>
              <p:cNvPr id="376" name="Rectangle 375"/>
              <p:cNvSpPr>
                <a:spLocks noChangeArrowheads="1"/>
              </p:cNvSpPr>
              <p:nvPr/>
            </p:nvSpPr>
            <p:spPr bwMode="auto">
              <a:xfrm>
                <a:off x="299" y="348"/>
                <a:ext cx="39" cy="1"/>
              </a:xfrm>
              <a:prstGeom prst="rect">
                <a:avLst/>
              </a:prstGeom>
              <a:solidFill>
                <a:srgbClr val="9B9BFF"/>
              </a:solidFill>
              <a:ln w="9525">
                <a:noFill/>
                <a:miter lim="800000"/>
                <a:headEnd/>
                <a:tailEnd/>
              </a:ln>
            </p:spPr>
          </p:sp>
          <p:sp>
            <p:nvSpPr>
              <p:cNvPr id="377" name="Rectangle 376"/>
              <p:cNvSpPr>
                <a:spLocks noChangeArrowheads="1"/>
              </p:cNvSpPr>
              <p:nvPr/>
            </p:nvSpPr>
            <p:spPr bwMode="auto">
              <a:xfrm>
                <a:off x="299" y="348"/>
                <a:ext cx="39" cy="1"/>
              </a:xfrm>
              <a:prstGeom prst="rect">
                <a:avLst/>
              </a:prstGeom>
              <a:solidFill>
                <a:srgbClr val="9A9AFF"/>
              </a:solidFill>
              <a:ln w="9525">
                <a:noFill/>
                <a:miter lim="800000"/>
                <a:headEnd/>
                <a:tailEnd/>
              </a:ln>
            </p:spPr>
          </p:sp>
          <p:sp>
            <p:nvSpPr>
              <p:cNvPr id="378" name="Rectangle 377"/>
              <p:cNvSpPr>
                <a:spLocks noChangeArrowheads="1"/>
              </p:cNvSpPr>
              <p:nvPr/>
            </p:nvSpPr>
            <p:spPr bwMode="auto">
              <a:xfrm>
                <a:off x="299" y="328"/>
                <a:ext cx="39" cy="21"/>
              </a:xfrm>
              <a:prstGeom prst="rect">
                <a:avLst/>
              </a:prstGeom>
              <a:noFill/>
              <a:ln w="9525">
                <a:noFill/>
                <a:miter lim="800000"/>
                <a:headEnd/>
                <a:tailEnd/>
              </a:ln>
            </p:spPr>
          </p:sp>
          <p:sp>
            <p:nvSpPr>
              <p:cNvPr id="379" name="Rectangle 378"/>
              <p:cNvSpPr>
                <a:spLocks noChangeArrowheads="1"/>
              </p:cNvSpPr>
              <p:nvPr/>
            </p:nvSpPr>
            <p:spPr bwMode="auto">
              <a:xfrm>
                <a:off x="306" y="277"/>
                <a:ext cx="30" cy="1"/>
              </a:xfrm>
              <a:prstGeom prst="rect">
                <a:avLst/>
              </a:prstGeom>
              <a:solidFill>
                <a:srgbClr val="9A9AFF"/>
              </a:solidFill>
              <a:ln w="9525">
                <a:noFill/>
                <a:miter lim="800000"/>
                <a:headEnd/>
                <a:tailEnd/>
              </a:ln>
            </p:spPr>
          </p:sp>
          <p:sp>
            <p:nvSpPr>
              <p:cNvPr id="380" name="Rectangle 379"/>
              <p:cNvSpPr>
                <a:spLocks noChangeArrowheads="1"/>
              </p:cNvSpPr>
              <p:nvPr/>
            </p:nvSpPr>
            <p:spPr bwMode="auto">
              <a:xfrm>
                <a:off x="306" y="277"/>
                <a:ext cx="30" cy="1"/>
              </a:xfrm>
              <a:prstGeom prst="rect">
                <a:avLst/>
              </a:prstGeom>
              <a:solidFill>
                <a:srgbClr val="9B9BFF"/>
              </a:solidFill>
              <a:ln w="9525">
                <a:noFill/>
                <a:miter lim="800000"/>
                <a:headEnd/>
                <a:tailEnd/>
              </a:ln>
            </p:spPr>
          </p:sp>
          <p:sp>
            <p:nvSpPr>
              <p:cNvPr id="381" name="Rectangle 380"/>
              <p:cNvSpPr>
                <a:spLocks noChangeArrowheads="1"/>
              </p:cNvSpPr>
              <p:nvPr/>
            </p:nvSpPr>
            <p:spPr bwMode="auto">
              <a:xfrm>
                <a:off x="306" y="278"/>
                <a:ext cx="30" cy="1"/>
              </a:xfrm>
              <a:prstGeom prst="rect">
                <a:avLst/>
              </a:prstGeom>
              <a:solidFill>
                <a:srgbClr val="9C9CFF"/>
              </a:solidFill>
              <a:ln w="9525">
                <a:noFill/>
                <a:miter lim="800000"/>
                <a:headEnd/>
                <a:tailEnd/>
              </a:ln>
            </p:spPr>
          </p:sp>
          <p:sp>
            <p:nvSpPr>
              <p:cNvPr id="382" name="Rectangle 381"/>
              <p:cNvSpPr>
                <a:spLocks noChangeArrowheads="1"/>
              </p:cNvSpPr>
              <p:nvPr/>
            </p:nvSpPr>
            <p:spPr bwMode="auto">
              <a:xfrm>
                <a:off x="306" y="278"/>
                <a:ext cx="30" cy="1"/>
              </a:xfrm>
              <a:prstGeom prst="rect">
                <a:avLst/>
              </a:prstGeom>
              <a:solidFill>
                <a:srgbClr val="9F9FFF"/>
              </a:solidFill>
              <a:ln w="9525">
                <a:noFill/>
                <a:miter lim="800000"/>
                <a:headEnd/>
                <a:tailEnd/>
              </a:ln>
            </p:spPr>
          </p:sp>
          <p:sp>
            <p:nvSpPr>
              <p:cNvPr id="383" name="Rectangle 382"/>
              <p:cNvSpPr>
                <a:spLocks noChangeArrowheads="1"/>
              </p:cNvSpPr>
              <p:nvPr/>
            </p:nvSpPr>
            <p:spPr bwMode="auto">
              <a:xfrm>
                <a:off x="306" y="279"/>
                <a:ext cx="30" cy="1"/>
              </a:xfrm>
              <a:prstGeom prst="rect">
                <a:avLst/>
              </a:prstGeom>
              <a:solidFill>
                <a:srgbClr val="A1A1FF"/>
              </a:solidFill>
              <a:ln w="9525">
                <a:noFill/>
                <a:miter lim="800000"/>
                <a:headEnd/>
                <a:tailEnd/>
              </a:ln>
            </p:spPr>
          </p:sp>
          <p:sp>
            <p:nvSpPr>
              <p:cNvPr id="384" name="Rectangle 383"/>
              <p:cNvSpPr>
                <a:spLocks noChangeArrowheads="1"/>
              </p:cNvSpPr>
              <p:nvPr/>
            </p:nvSpPr>
            <p:spPr bwMode="auto">
              <a:xfrm>
                <a:off x="306" y="279"/>
                <a:ext cx="30" cy="1"/>
              </a:xfrm>
              <a:prstGeom prst="rect">
                <a:avLst/>
              </a:prstGeom>
              <a:solidFill>
                <a:srgbClr val="A4A4FF"/>
              </a:solidFill>
              <a:ln w="9525">
                <a:noFill/>
                <a:miter lim="800000"/>
                <a:headEnd/>
                <a:tailEnd/>
              </a:ln>
            </p:spPr>
          </p:sp>
          <p:sp>
            <p:nvSpPr>
              <p:cNvPr id="385" name="Rectangle 384"/>
              <p:cNvSpPr>
                <a:spLocks noChangeArrowheads="1"/>
              </p:cNvSpPr>
              <p:nvPr/>
            </p:nvSpPr>
            <p:spPr bwMode="auto">
              <a:xfrm>
                <a:off x="306" y="280"/>
                <a:ext cx="30" cy="1"/>
              </a:xfrm>
              <a:prstGeom prst="rect">
                <a:avLst/>
              </a:prstGeom>
              <a:solidFill>
                <a:srgbClr val="A8A8FF"/>
              </a:solidFill>
              <a:ln w="9525">
                <a:noFill/>
                <a:miter lim="800000"/>
                <a:headEnd/>
                <a:tailEnd/>
              </a:ln>
            </p:spPr>
          </p:sp>
          <p:sp>
            <p:nvSpPr>
              <p:cNvPr id="386" name="Rectangle 385"/>
              <p:cNvSpPr>
                <a:spLocks noChangeArrowheads="1"/>
              </p:cNvSpPr>
              <p:nvPr/>
            </p:nvSpPr>
            <p:spPr bwMode="auto">
              <a:xfrm>
                <a:off x="306" y="280"/>
                <a:ext cx="30" cy="1"/>
              </a:xfrm>
              <a:prstGeom prst="rect">
                <a:avLst/>
              </a:prstGeom>
              <a:solidFill>
                <a:srgbClr val="ACACFF"/>
              </a:solidFill>
              <a:ln w="9525">
                <a:noFill/>
                <a:miter lim="800000"/>
                <a:headEnd/>
                <a:tailEnd/>
              </a:ln>
            </p:spPr>
          </p:sp>
          <p:sp>
            <p:nvSpPr>
              <p:cNvPr id="387" name="Rectangle 386"/>
              <p:cNvSpPr>
                <a:spLocks noChangeArrowheads="1"/>
              </p:cNvSpPr>
              <p:nvPr/>
            </p:nvSpPr>
            <p:spPr bwMode="auto">
              <a:xfrm>
                <a:off x="306" y="281"/>
                <a:ext cx="30" cy="1"/>
              </a:xfrm>
              <a:prstGeom prst="rect">
                <a:avLst/>
              </a:prstGeom>
              <a:solidFill>
                <a:srgbClr val="B1B1FF"/>
              </a:solidFill>
              <a:ln w="9525">
                <a:noFill/>
                <a:miter lim="800000"/>
                <a:headEnd/>
                <a:tailEnd/>
              </a:ln>
            </p:spPr>
          </p:sp>
          <p:sp>
            <p:nvSpPr>
              <p:cNvPr id="388" name="Rectangle 387"/>
              <p:cNvSpPr>
                <a:spLocks noChangeArrowheads="1"/>
              </p:cNvSpPr>
              <p:nvPr/>
            </p:nvSpPr>
            <p:spPr bwMode="auto">
              <a:xfrm>
                <a:off x="306" y="281"/>
                <a:ext cx="30" cy="1"/>
              </a:xfrm>
              <a:prstGeom prst="rect">
                <a:avLst/>
              </a:prstGeom>
              <a:solidFill>
                <a:srgbClr val="B5B5FF"/>
              </a:solidFill>
              <a:ln w="9525">
                <a:noFill/>
                <a:miter lim="800000"/>
                <a:headEnd/>
                <a:tailEnd/>
              </a:ln>
            </p:spPr>
          </p:sp>
          <p:sp>
            <p:nvSpPr>
              <p:cNvPr id="389" name="Rectangle 388"/>
              <p:cNvSpPr>
                <a:spLocks noChangeArrowheads="1"/>
              </p:cNvSpPr>
              <p:nvPr/>
            </p:nvSpPr>
            <p:spPr bwMode="auto">
              <a:xfrm>
                <a:off x="306" y="282"/>
                <a:ext cx="30" cy="1"/>
              </a:xfrm>
              <a:prstGeom prst="rect">
                <a:avLst/>
              </a:prstGeom>
              <a:solidFill>
                <a:srgbClr val="BABAFF"/>
              </a:solidFill>
              <a:ln w="9525">
                <a:noFill/>
                <a:miter lim="800000"/>
                <a:headEnd/>
                <a:tailEnd/>
              </a:ln>
            </p:spPr>
          </p:sp>
          <p:sp>
            <p:nvSpPr>
              <p:cNvPr id="390" name="Rectangle 389"/>
              <p:cNvSpPr>
                <a:spLocks noChangeArrowheads="1"/>
              </p:cNvSpPr>
              <p:nvPr/>
            </p:nvSpPr>
            <p:spPr bwMode="auto">
              <a:xfrm>
                <a:off x="306" y="282"/>
                <a:ext cx="30" cy="1"/>
              </a:xfrm>
              <a:prstGeom prst="rect">
                <a:avLst/>
              </a:prstGeom>
              <a:solidFill>
                <a:srgbClr val="BEBEFF"/>
              </a:solidFill>
              <a:ln w="9525">
                <a:noFill/>
                <a:miter lim="800000"/>
                <a:headEnd/>
                <a:tailEnd/>
              </a:ln>
            </p:spPr>
          </p:sp>
          <p:sp>
            <p:nvSpPr>
              <p:cNvPr id="391" name="Rectangle 390"/>
              <p:cNvSpPr>
                <a:spLocks noChangeArrowheads="1"/>
              </p:cNvSpPr>
              <p:nvPr/>
            </p:nvSpPr>
            <p:spPr bwMode="auto">
              <a:xfrm>
                <a:off x="306" y="283"/>
                <a:ext cx="30" cy="1"/>
              </a:xfrm>
              <a:prstGeom prst="rect">
                <a:avLst/>
              </a:prstGeom>
              <a:solidFill>
                <a:srgbClr val="C3C3FF"/>
              </a:solidFill>
              <a:ln w="9525">
                <a:noFill/>
                <a:miter lim="800000"/>
                <a:headEnd/>
                <a:tailEnd/>
              </a:ln>
            </p:spPr>
          </p:sp>
          <p:sp>
            <p:nvSpPr>
              <p:cNvPr id="392" name="Rectangle 391"/>
              <p:cNvSpPr>
                <a:spLocks noChangeArrowheads="1"/>
              </p:cNvSpPr>
              <p:nvPr/>
            </p:nvSpPr>
            <p:spPr bwMode="auto">
              <a:xfrm>
                <a:off x="306" y="283"/>
                <a:ext cx="30" cy="1"/>
              </a:xfrm>
              <a:prstGeom prst="rect">
                <a:avLst/>
              </a:prstGeom>
              <a:solidFill>
                <a:srgbClr val="C6C6FF"/>
              </a:solidFill>
              <a:ln w="9525">
                <a:noFill/>
                <a:miter lim="800000"/>
                <a:headEnd/>
                <a:tailEnd/>
              </a:ln>
            </p:spPr>
          </p:sp>
          <p:sp>
            <p:nvSpPr>
              <p:cNvPr id="393" name="Rectangle 392"/>
              <p:cNvSpPr>
                <a:spLocks noChangeArrowheads="1"/>
              </p:cNvSpPr>
              <p:nvPr/>
            </p:nvSpPr>
            <p:spPr bwMode="auto">
              <a:xfrm>
                <a:off x="306" y="284"/>
                <a:ext cx="30" cy="1"/>
              </a:xfrm>
              <a:prstGeom prst="rect">
                <a:avLst/>
              </a:prstGeom>
              <a:solidFill>
                <a:srgbClr val="C9C9FF"/>
              </a:solidFill>
              <a:ln w="9525">
                <a:noFill/>
                <a:miter lim="800000"/>
                <a:headEnd/>
                <a:tailEnd/>
              </a:ln>
            </p:spPr>
          </p:sp>
          <p:sp>
            <p:nvSpPr>
              <p:cNvPr id="394" name="Rectangle 393"/>
              <p:cNvSpPr>
                <a:spLocks noChangeArrowheads="1"/>
              </p:cNvSpPr>
              <p:nvPr/>
            </p:nvSpPr>
            <p:spPr bwMode="auto">
              <a:xfrm>
                <a:off x="306" y="284"/>
                <a:ext cx="30" cy="1"/>
              </a:xfrm>
              <a:prstGeom prst="rect">
                <a:avLst/>
              </a:prstGeom>
              <a:solidFill>
                <a:srgbClr val="CCCCFF"/>
              </a:solidFill>
              <a:ln w="9525">
                <a:noFill/>
                <a:miter lim="800000"/>
                <a:headEnd/>
                <a:tailEnd/>
              </a:ln>
            </p:spPr>
          </p:sp>
          <p:sp>
            <p:nvSpPr>
              <p:cNvPr id="395" name="Rectangle 394"/>
              <p:cNvSpPr>
                <a:spLocks noChangeArrowheads="1"/>
              </p:cNvSpPr>
              <p:nvPr/>
            </p:nvSpPr>
            <p:spPr bwMode="auto">
              <a:xfrm>
                <a:off x="306" y="285"/>
                <a:ext cx="30" cy="1"/>
              </a:xfrm>
              <a:prstGeom prst="rect">
                <a:avLst/>
              </a:prstGeom>
              <a:solidFill>
                <a:srgbClr val="CECEFF"/>
              </a:solidFill>
              <a:ln w="9525">
                <a:noFill/>
                <a:miter lim="800000"/>
                <a:headEnd/>
                <a:tailEnd/>
              </a:ln>
            </p:spPr>
          </p:sp>
          <p:sp>
            <p:nvSpPr>
              <p:cNvPr id="396" name="Rectangle 395"/>
              <p:cNvSpPr>
                <a:spLocks noChangeArrowheads="1"/>
              </p:cNvSpPr>
              <p:nvPr/>
            </p:nvSpPr>
            <p:spPr bwMode="auto">
              <a:xfrm>
                <a:off x="306" y="285"/>
                <a:ext cx="30" cy="1"/>
              </a:xfrm>
              <a:prstGeom prst="rect">
                <a:avLst/>
              </a:prstGeom>
              <a:solidFill>
                <a:srgbClr val="D0D0FF"/>
              </a:solidFill>
              <a:ln w="9525">
                <a:noFill/>
                <a:miter lim="800000"/>
                <a:headEnd/>
                <a:tailEnd/>
              </a:ln>
            </p:spPr>
          </p:sp>
          <p:sp>
            <p:nvSpPr>
              <p:cNvPr id="397" name="Rectangle 396"/>
              <p:cNvSpPr>
                <a:spLocks noChangeArrowheads="1"/>
              </p:cNvSpPr>
              <p:nvPr/>
            </p:nvSpPr>
            <p:spPr bwMode="auto">
              <a:xfrm>
                <a:off x="306" y="286"/>
                <a:ext cx="30" cy="1"/>
              </a:xfrm>
              <a:prstGeom prst="rect">
                <a:avLst/>
              </a:prstGeom>
              <a:solidFill>
                <a:srgbClr val="D1D1FF"/>
              </a:solidFill>
              <a:ln w="9525">
                <a:noFill/>
                <a:miter lim="800000"/>
                <a:headEnd/>
                <a:tailEnd/>
              </a:ln>
            </p:spPr>
          </p:sp>
          <p:sp>
            <p:nvSpPr>
              <p:cNvPr id="398" name="Rectangle 397"/>
              <p:cNvSpPr>
                <a:spLocks noChangeArrowheads="1"/>
              </p:cNvSpPr>
              <p:nvPr/>
            </p:nvSpPr>
            <p:spPr bwMode="auto">
              <a:xfrm>
                <a:off x="306" y="286"/>
                <a:ext cx="30" cy="1"/>
              </a:xfrm>
              <a:prstGeom prst="rect">
                <a:avLst/>
              </a:prstGeom>
              <a:solidFill>
                <a:srgbClr val="D2D2FF"/>
              </a:solidFill>
              <a:ln w="9525">
                <a:noFill/>
                <a:miter lim="800000"/>
                <a:headEnd/>
                <a:tailEnd/>
              </a:ln>
            </p:spPr>
          </p:sp>
          <p:sp>
            <p:nvSpPr>
              <p:cNvPr id="399" name="Rectangle 398"/>
              <p:cNvSpPr>
                <a:spLocks noChangeArrowheads="1"/>
              </p:cNvSpPr>
              <p:nvPr/>
            </p:nvSpPr>
            <p:spPr bwMode="auto">
              <a:xfrm>
                <a:off x="306" y="287"/>
                <a:ext cx="30" cy="1"/>
              </a:xfrm>
              <a:prstGeom prst="rect">
                <a:avLst/>
              </a:prstGeom>
              <a:solidFill>
                <a:srgbClr val="D3D3FF"/>
              </a:solidFill>
              <a:ln w="9525">
                <a:noFill/>
                <a:miter lim="800000"/>
                <a:headEnd/>
                <a:tailEnd/>
              </a:ln>
            </p:spPr>
          </p:sp>
          <p:sp>
            <p:nvSpPr>
              <p:cNvPr id="400" name="Rectangle 399"/>
              <p:cNvSpPr>
                <a:spLocks noChangeArrowheads="1"/>
              </p:cNvSpPr>
              <p:nvPr/>
            </p:nvSpPr>
            <p:spPr bwMode="auto">
              <a:xfrm>
                <a:off x="306" y="287"/>
                <a:ext cx="30" cy="1"/>
              </a:xfrm>
              <a:prstGeom prst="rect">
                <a:avLst/>
              </a:prstGeom>
              <a:solidFill>
                <a:srgbClr val="D2D2FF"/>
              </a:solidFill>
              <a:ln w="9525">
                <a:noFill/>
                <a:miter lim="800000"/>
                <a:headEnd/>
                <a:tailEnd/>
              </a:ln>
            </p:spPr>
          </p:sp>
          <p:sp>
            <p:nvSpPr>
              <p:cNvPr id="401" name="Rectangle 400"/>
              <p:cNvSpPr>
                <a:spLocks noChangeArrowheads="1"/>
              </p:cNvSpPr>
              <p:nvPr/>
            </p:nvSpPr>
            <p:spPr bwMode="auto">
              <a:xfrm>
                <a:off x="306" y="288"/>
                <a:ext cx="30" cy="1"/>
              </a:xfrm>
              <a:prstGeom prst="rect">
                <a:avLst/>
              </a:prstGeom>
              <a:solidFill>
                <a:srgbClr val="D1D1FF"/>
              </a:solidFill>
              <a:ln w="9525">
                <a:noFill/>
                <a:miter lim="800000"/>
                <a:headEnd/>
                <a:tailEnd/>
              </a:ln>
            </p:spPr>
          </p:sp>
          <p:sp>
            <p:nvSpPr>
              <p:cNvPr id="402" name="Rectangle 401"/>
              <p:cNvSpPr>
                <a:spLocks noChangeArrowheads="1"/>
              </p:cNvSpPr>
              <p:nvPr/>
            </p:nvSpPr>
            <p:spPr bwMode="auto">
              <a:xfrm>
                <a:off x="306" y="288"/>
                <a:ext cx="30" cy="1"/>
              </a:xfrm>
              <a:prstGeom prst="rect">
                <a:avLst/>
              </a:prstGeom>
              <a:solidFill>
                <a:srgbClr val="D0D0FF"/>
              </a:solidFill>
              <a:ln w="9525">
                <a:noFill/>
                <a:miter lim="800000"/>
                <a:headEnd/>
                <a:tailEnd/>
              </a:ln>
            </p:spPr>
          </p:sp>
          <p:sp>
            <p:nvSpPr>
              <p:cNvPr id="403" name="Rectangle 402"/>
              <p:cNvSpPr>
                <a:spLocks noChangeArrowheads="1"/>
              </p:cNvSpPr>
              <p:nvPr/>
            </p:nvSpPr>
            <p:spPr bwMode="auto">
              <a:xfrm>
                <a:off x="306" y="289"/>
                <a:ext cx="30" cy="1"/>
              </a:xfrm>
              <a:prstGeom prst="rect">
                <a:avLst/>
              </a:prstGeom>
              <a:solidFill>
                <a:srgbClr val="CECEFF"/>
              </a:solidFill>
              <a:ln w="9525">
                <a:noFill/>
                <a:miter lim="800000"/>
                <a:headEnd/>
                <a:tailEnd/>
              </a:ln>
            </p:spPr>
          </p:sp>
          <p:sp>
            <p:nvSpPr>
              <p:cNvPr id="404" name="Rectangle 403"/>
              <p:cNvSpPr>
                <a:spLocks noChangeArrowheads="1"/>
              </p:cNvSpPr>
              <p:nvPr/>
            </p:nvSpPr>
            <p:spPr bwMode="auto">
              <a:xfrm>
                <a:off x="306" y="289"/>
                <a:ext cx="30" cy="1"/>
              </a:xfrm>
              <a:prstGeom prst="rect">
                <a:avLst/>
              </a:prstGeom>
              <a:solidFill>
                <a:srgbClr val="CCCCFF"/>
              </a:solidFill>
              <a:ln w="9525">
                <a:noFill/>
                <a:miter lim="800000"/>
                <a:headEnd/>
                <a:tailEnd/>
              </a:ln>
            </p:spPr>
          </p:sp>
          <p:sp>
            <p:nvSpPr>
              <p:cNvPr id="405" name="Rectangle 404"/>
              <p:cNvSpPr>
                <a:spLocks noChangeArrowheads="1"/>
              </p:cNvSpPr>
              <p:nvPr/>
            </p:nvSpPr>
            <p:spPr bwMode="auto">
              <a:xfrm>
                <a:off x="306" y="290"/>
                <a:ext cx="30" cy="1"/>
              </a:xfrm>
              <a:prstGeom prst="rect">
                <a:avLst/>
              </a:prstGeom>
              <a:solidFill>
                <a:srgbClr val="C9C9FF"/>
              </a:solidFill>
              <a:ln w="9525">
                <a:noFill/>
                <a:miter lim="800000"/>
                <a:headEnd/>
                <a:tailEnd/>
              </a:ln>
            </p:spPr>
          </p:sp>
          <p:sp>
            <p:nvSpPr>
              <p:cNvPr id="406" name="Rectangle 405"/>
              <p:cNvSpPr>
                <a:spLocks noChangeArrowheads="1"/>
              </p:cNvSpPr>
              <p:nvPr/>
            </p:nvSpPr>
            <p:spPr bwMode="auto">
              <a:xfrm>
                <a:off x="306" y="290"/>
                <a:ext cx="30" cy="1"/>
              </a:xfrm>
              <a:prstGeom prst="rect">
                <a:avLst/>
              </a:prstGeom>
              <a:solidFill>
                <a:srgbClr val="C6C6FF"/>
              </a:solidFill>
              <a:ln w="9525">
                <a:noFill/>
                <a:miter lim="800000"/>
                <a:headEnd/>
                <a:tailEnd/>
              </a:ln>
            </p:spPr>
          </p:sp>
          <p:sp>
            <p:nvSpPr>
              <p:cNvPr id="407" name="Rectangle 406"/>
              <p:cNvSpPr>
                <a:spLocks noChangeArrowheads="1"/>
              </p:cNvSpPr>
              <p:nvPr/>
            </p:nvSpPr>
            <p:spPr bwMode="auto">
              <a:xfrm>
                <a:off x="306" y="291"/>
                <a:ext cx="30" cy="1"/>
              </a:xfrm>
              <a:prstGeom prst="rect">
                <a:avLst/>
              </a:prstGeom>
              <a:solidFill>
                <a:srgbClr val="C3C3FF"/>
              </a:solidFill>
              <a:ln w="9525">
                <a:noFill/>
                <a:miter lim="800000"/>
                <a:headEnd/>
                <a:tailEnd/>
              </a:ln>
            </p:spPr>
          </p:sp>
          <p:sp>
            <p:nvSpPr>
              <p:cNvPr id="408" name="Rectangle 407"/>
              <p:cNvSpPr>
                <a:spLocks noChangeArrowheads="1"/>
              </p:cNvSpPr>
              <p:nvPr/>
            </p:nvSpPr>
            <p:spPr bwMode="auto">
              <a:xfrm>
                <a:off x="306" y="291"/>
                <a:ext cx="30" cy="1"/>
              </a:xfrm>
              <a:prstGeom prst="rect">
                <a:avLst/>
              </a:prstGeom>
              <a:solidFill>
                <a:srgbClr val="BEBEFF"/>
              </a:solidFill>
              <a:ln w="9525">
                <a:noFill/>
                <a:miter lim="800000"/>
                <a:headEnd/>
                <a:tailEnd/>
              </a:ln>
            </p:spPr>
          </p:sp>
          <p:sp>
            <p:nvSpPr>
              <p:cNvPr id="409" name="Rectangle 408"/>
              <p:cNvSpPr>
                <a:spLocks noChangeArrowheads="1"/>
              </p:cNvSpPr>
              <p:nvPr/>
            </p:nvSpPr>
            <p:spPr bwMode="auto">
              <a:xfrm>
                <a:off x="306" y="292"/>
                <a:ext cx="30" cy="1"/>
              </a:xfrm>
              <a:prstGeom prst="rect">
                <a:avLst/>
              </a:prstGeom>
              <a:solidFill>
                <a:srgbClr val="BABAFF"/>
              </a:solidFill>
              <a:ln w="9525">
                <a:noFill/>
                <a:miter lim="800000"/>
                <a:headEnd/>
                <a:tailEnd/>
              </a:ln>
            </p:spPr>
          </p:sp>
          <p:sp>
            <p:nvSpPr>
              <p:cNvPr id="410" name="Rectangle 409"/>
              <p:cNvSpPr>
                <a:spLocks noChangeArrowheads="1"/>
              </p:cNvSpPr>
              <p:nvPr/>
            </p:nvSpPr>
            <p:spPr bwMode="auto">
              <a:xfrm>
                <a:off x="306" y="292"/>
                <a:ext cx="30" cy="1"/>
              </a:xfrm>
              <a:prstGeom prst="rect">
                <a:avLst/>
              </a:prstGeom>
              <a:solidFill>
                <a:srgbClr val="B6B6FF"/>
              </a:solidFill>
              <a:ln w="9525">
                <a:noFill/>
                <a:miter lim="800000"/>
                <a:headEnd/>
                <a:tailEnd/>
              </a:ln>
            </p:spPr>
          </p:sp>
          <p:sp>
            <p:nvSpPr>
              <p:cNvPr id="411" name="Rectangle 410"/>
              <p:cNvSpPr>
                <a:spLocks noChangeArrowheads="1"/>
              </p:cNvSpPr>
              <p:nvPr/>
            </p:nvSpPr>
            <p:spPr bwMode="auto">
              <a:xfrm>
                <a:off x="306" y="293"/>
                <a:ext cx="30" cy="1"/>
              </a:xfrm>
              <a:prstGeom prst="rect">
                <a:avLst/>
              </a:prstGeom>
              <a:solidFill>
                <a:srgbClr val="B1B1FF"/>
              </a:solidFill>
              <a:ln w="9525">
                <a:noFill/>
                <a:miter lim="800000"/>
                <a:headEnd/>
                <a:tailEnd/>
              </a:ln>
            </p:spPr>
          </p:sp>
          <p:sp>
            <p:nvSpPr>
              <p:cNvPr id="412" name="Rectangle 411"/>
              <p:cNvSpPr>
                <a:spLocks noChangeArrowheads="1"/>
              </p:cNvSpPr>
              <p:nvPr/>
            </p:nvSpPr>
            <p:spPr bwMode="auto">
              <a:xfrm>
                <a:off x="306" y="293"/>
                <a:ext cx="30" cy="1"/>
              </a:xfrm>
              <a:prstGeom prst="rect">
                <a:avLst/>
              </a:prstGeom>
              <a:solidFill>
                <a:srgbClr val="ACACFF"/>
              </a:solidFill>
              <a:ln w="9525">
                <a:noFill/>
                <a:miter lim="800000"/>
                <a:headEnd/>
                <a:tailEnd/>
              </a:ln>
            </p:spPr>
          </p:sp>
          <p:sp>
            <p:nvSpPr>
              <p:cNvPr id="413" name="Rectangle 412"/>
              <p:cNvSpPr>
                <a:spLocks noChangeArrowheads="1"/>
              </p:cNvSpPr>
              <p:nvPr/>
            </p:nvSpPr>
            <p:spPr bwMode="auto">
              <a:xfrm>
                <a:off x="306" y="294"/>
                <a:ext cx="30" cy="1"/>
              </a:xfrm>
              <a:prstGeom prst="rect">
                <a:avLst/>
              </a:prstGeom>
              <a:solidFill>
                <a:srgbClr val="A8A8FF"/>
              </a:solidFill>
              <a:ln w="9525">
                <a:noFill/>
                <a:miter lim="800000"/>
                <a:headEnd/>
                <a:tailEnd/>
              </a:ln>
            </p:spPr>
          </p:sp>
          <p:sp>
            <p:nvSpPr>
              <p:cNvPr id="414" name="Rectangle 413"/>
              <p:cNvSpPr>
                <a:spLocks noChangeArrowheads="1"/>
              </p:cNvSpPr>
              <p:nvPr/>
            </p:nvSpPr>
            <p:spPr bwMode="auto">
              <a:xfrm>
                <a:off x="306" y="294"/>
                <a:ext cx="30" cy="1"/>
              </a:xfrm>
              <a:prstGeom prst="rect">
                <a:avLst/>
              </a:prstGeom>
              <a:solidFill>
                <a:srgbClr val="A4A4FF"/>
              </a:solidFill>
              <a:ln w="9525">
                <a:noFill/>
                <a:miter lim="800000"/>
                <a:headEnd/>
                <a:tailEnd/>
              </a:ln>
            </p:spPr>
          </p:sp>
          <p:sp>
            <p:nvSpPr>
              <p:cNvPr id="415" name="Rectangle 414"/>
              <p:cNvSpPr>
                <a:spLocks noChangeArrowheads="1"/>
              </p:cNvSpPr>
              <p:nvPr/>
            </p:nvSpPr>
            <p:spPr bwMode="auto">
              <a:xfrm>
                <a:off x="306" y="295"/>
                <a:ext cx="30" cy="1"/>
              </a:xfrm>
              <a:prstGeom prst="rect">
                <a:avLst/>
              </a:prstGeom>
              <a:solidFill>
                <a:srgbClr val="A1A1FF"/>
              </a:solidFill>
              <a:ln w="9525">
                <a:noFill/>
                <a:miter lim="800000"/>
                <a:headEnd/>
                <a:tailEnd/>
              </a:ln>
            </p:spPr>
          </p:sp>
          <p:sp>
            <p:nvSpPr>
              <p:cNvPr id="416" name="Rectangle 415"/>
              <p:cNvSpPr>
                <a:spLocks noChangeArrowheads="1"/>
              </p:cNvSpPr>
              <p:nvPr/>
            </p:nvSpPr>
            <p:spPr bwMode="auto">
              <a:xfrm>
                <a:off x="306" y="295"/>
                <a:ext cx="30" cy="1"/>
              </a:xfrm>
              <a:prstGeom prst="rect">
                <a:avLst/>
              </a:prstGeom>
              <a:solidFill>
                <a:srgbClr val="9F9FFF"/>
              </a:solidFill>
              <a:ln w="9525">
                <a:noFill/>
                <a:miter lim="800000"/>
                <a:headEnd/>
                <a:tailEnd/>
              </a:ln>
            </p:spPr>
          </p:sp>
          <p:sp>
            <p:nvSpPr>
              <p:cNvPr id="417" name="Rectangle 416"/>
              <p:cNvSpPr>
                <a:spLocks noChangeArrowheads="1"/>
              </p:cNvSpPr>
              <p:nvPr/>
            </p:nvSpPr>
            <p:spPr bwMode="auto">
              <a:xfrm>
                <a:off x="306" y="296"/>
                <a:ext cx="30" cy="1"/>
              </a:xfrm>
              <a:prstGeom prst="rect">
                <a:avLst/>
              </a:prstGeom>
              <a:solidFill>
                <a:srgbClr val="9C9CFF"/>
              </a:solidFill>
              <a:ln w="9525">
                <a:noFill/>
                <a:miter lim="800000"/>
                <a:headEnd/>
                <a:tailEnd/>
              </a:ln>
            </p:spPr>
          </p:sp>
          <p:sp>
            <p:nvSpPr>
              <p:cNvPr id="418" name="Rectangle 417"/>
              <p:cNvSpPr>
                <a:spLocks noChangeArrowheads="1"/>
              </p:cNvSpPr>
              <p:nvPr/>
            </p:nvSpPr>
            <p:spPr bwMode="auto">
              <a:xfrm>
                <a:off x="306" y="296"/>
                <a:ext cx="30" cy="1"/>
              </a:xfrm>
              <a:prstGeom prst="rect">
                <a:avLst/>
              </a:prstGeom>
              <a:solidFill>
                <a:srgbClr val="9B9BFF"/>
              </a:solidFill>
              <a:ln w="9525">
                <a:noFill/>
                <a:miter lim="800000"/>
                <a:headEnd/>
                <a:tailEnd/>
              </a:ln>
            </p:spPr>
          </p:sp>
          <p:sp>
            <p:nvSpPr>
              <p:cNvPr id="419" name="Rectangle 418"/>
              <p:cNvSpPr>
                <a:spLocks noChangeArrowheads="1"/>
              </p:cNvSpPr>
              <p:nvPr/>
            </p:nvSpPr>
            <p:spPr bwMode="auto">
              <a:xfrm>
                <a:off x="306" y="297"/>
                <a:ext cx="30" cy="1"/>
              </a:xfrm>
              <a:prstGeom prst="rect">
                <a:avLst/>
              </a:prstGeom>
              <a:solidFill>
                <a:srgbClr val="9A9AFF"/>
              </a:solidFill>
              <a:ln w="9525">
                <a:noFill/>
                <a:miter lim="800000"/>
                <a:headEnd/>
                <a:tailEnd/>
              </a:ln>
            </p:spPr>
          </p:sp>
          <p:sp>
            <p:nvSpPr>
              <p:cNvPr id="420" name="Rectangle 419"/>
              <p:cNvSpPr>
                <a:spLocks noChangeArrowheads="1"/>
              </p:cNvSpPr>
              <p:nvPr/>
            </p:nvSpPr>
            <p:spPr bwMode="auto">
              <a:xfrm>
                <a:off x="306" y="277"/>
                <a:ext cx="30" cy="20"/>
              </a:xfrm>
              <a:prstGeom prst="rect">
                <a:avLst/>
              </a:prstGeom>
              <a:noFill/>
              <a:ln w="9525">
                <a:noFill/>
                <a:miter lim="800000"/>
                <a:headEnd/>
                <a:tailEnd/>
              </a:ln>
            </p:spPr>
          </p:sp>
          <p:sp>
            <p:nvSpPr>
              <p:cNvPr id="421" name="Rectangle 420"/>
              <p:cNvSpPr>
                <a:spLocks noChangeArrowheads="1"/>
              </p:cNvSpPr>
              <p:nvPr/>
            </p:nvSpPr>
            <p:spPr bwMode="auto">
              <a:xfrm>
                <a:off x="299" y="225"/>
                <a:ext cx="36" cy="1"/>
              </a:xfrm>
              <a:prstGeom prst="rect">
                <a:avLst/>
              </a:prstGeom>
              <a:solidFill>
                <a:srgbClr val="9A9AFF"/>
              </a:solidFill>
              <a:ln w="9525">
                <a:noFill/>
                <a:miter lim="800000"/>
                <a:headEnd/>
                <a:tailEnd/>
              </a:ln>
            </p:spPr>
          </p:sp>
          <p:sp>
            <p:nvSpPr>
              <p:cNvPr id="422" name="Rectangle 421"/>
              <p:cNvSpPr>
                <a:spLocks noChangeArrowheads="1"/>
              </p:cNvSpPr>
              <p:nvPr/>
            </p:nvSpPr>
            <p:spPr bwMode="auto">
              <a:xfrm>
                <a:off x="299" y="225"/>
                <a:ext cx="36" cy="1"/>
              </a:xfrm>
              <a:prstGeom prst="rect">
                <a:avLst/>
              </a:prstGeom>
              <a:solidFill>
                <a:srgbClr val="9B9BFF"/>
              </a:solidFill>
              <a:ln w="9525">
                <a:noFill/>
                <a:miter lim="800000"/>
                <a:headEnd/>
                <a:tailEnd/>
              </a:ln>
            </p:spPr>
          </p:sp>
          <p:sp>
            <p:nvSpPr>
              <p:cNvPr id="423" name="Rectangle 422"/>
              <p:cNvSpPr>
                <a:spLocks noChangeArrowheads="1"/>
              </p:cNvSpPr>
              <p:nvPr/>
            </p:nvSpPr>
            <p:spPr bwMode="auto">
              <a:xfrm>
                <a:off x="299" y="226"/>
                <a:ext cx="36" cy="1"/>
              </a:xfrm>
              <a:prstGeom prst="rect">
                <a:avLst/>
              </a:prstGeom>
              <a:solidFill>
                <a:srgbClr val="9C9CFF"/>
              </a:solidFill>
              <a:ln w="9525">
                <a:noFill/>
                <a:miter lim="800000"/>
                <a:headEnd/>
                <a:tailEnd/>
              </a:ln>
            </p:spPr>
          </p:sp>
          <p:sp>
            <p:nvSpPr>
              <p:cNvPr id="424" name="Rectangle 423"/>
              <p:cNvSpPr>
                <a:spLocks noChangeArrowheads="1"/>
              </p:cNvSpPr>
              <p:nvPr/>
            </p:nvSpPr>
            <p:spPr bwMode="auto">
              <a:xfrm>
                <a:off x="299" y="226"/>
                <a:ext cx="36" cy="1"/>
              </a:xfrm>
              <a:prstGeom prst="rect">
                <a:avLst/>
              </a:prstGeom>
              <a:solidFill>
                <a:srgbClr val="9E9EFF"/>
              </a:solidFill>
              <a:ln w="9525">
                <a:noFill/>
                <a:miter lim="800000"/>
                <a:headEnd/>
                <a:tailEnd/>
              </a:ln>
            </p:spPr>
          </p:sp>
          <p:sp>
            <p:nvSpPr>
              <p:cNvPr id="425" name="Rectangle 424"/>
              <p:cNvSpPr>
                <a:spLocks noChangeArrowheads="1"/>
              </p:cNvSpPr>
              <p:nvPr/>
            </p:nvSpPr>
            <p:spPr bwMode="auto">
              <a:xfrm>
                <a:off x="299" y="227"/>
                <a:ext cx="36" cy="1"/>
              </a:xfrm>
              <a:prstGeom prst="rect">
                <a:avLst/>
              </a:prstGeom>
              <a:solidFill>
                <a:srgbClr val="A1A1FF"/>
              </a:solidFill>
              <a:ln w="9525">
                <a:noFill/>
                <a:miter lim="800000"/>
                <a:headEnd/>
                <a:tailEnd/>
              </a:ln>
            </p:spPr>
          </p:sp>
          <p:sp>
            <p:nvSpPr>
              <p:cNvPr id="426" name="Rectangle 425"/>
              <p:cNvSpPr>
                <a:spLocks noChangeArrowheads="1"/>
              </p:cNvSpPr>
              <p:nvPr/>
            </p:nvSpPr>
            <p:spPr bwMode="auto">
              <a:xfrm>
                <a:off x="299" y="227"/>
                <a:ext cx="36" cy="1"/>
              </a:xfrm>
              <a:prstGeom prst="rect">
                <a:avLst/>
              </a:prstGeom>
              <a:solidFill>
                <a:srgbClr val="A4A4FF"/>
              </a:solidFill>
              <a:ln w="9525">
                <a:noFill/>
                <a:miter lim="800000"/>
                <a:headEnd/>
                <a:tailEnd/>
              </a:ln>
            </p:spPr>
          </p:sp>
          <p:sp>
            <p:nvSpPr>
              <p:cNvPr id="427" name="Rectangle 426"/>
              <p:cNvSpPr>
                <a:spLocks noChangeArrowheads="1"/>
              </p:cNvSpPr>
              <p:nvPr/>
            </p:nvSpPr>
            <p:spPr bwMode="auto">
              <a:xfrm>
                <a:off x="299" y="228"/>
                <a:ext cx="36" cy="1"/>
              </a:xfrm>
              <a:prstGeom prst="rect">
                <a:avLst/>
              </a:prstGeom>
              <a:solidFill>
                <a:srgbClr val="A8A8FF"/>
              </a:solidFill>
              <a:ln w="9525">
                <a:noFill/>
                <a:miter lim="800000"/>
                <a:headEnd/>
                <a:tailEnd/>
              </a:ln>
            </p:spPr>
          </p:sp>
          <p:sp>
            <p:nvSpPr>
              <p:cNvPr id="428" name="Rectangle 427"/>
              <p:cNvSpPr>
                <a:spLocks noChangeArrowheads="1"/>
              </p:cNvSpPr>
              <p:nvPr/>
            </p:nvSpPr>
            <p:spPr bwMode="auto">
              <a:xfrm>
                <a:off x="299" y="228"/>
                <a:ext cx="36" cy="1"/>
              </a:xfrm>
              <a:prstGeom prst="rect">
                <a:avLst/>
              </a:prstGeom>
              <a:solidFill>
                <a:srgbClr val="ACACFF"/>
              </a:solidFill>
              <a:ln w="9525">
                <a:noFill/>
                <a:miter lim="800000"/>
                <a:headEnd/>
                <a:tailEnd/>
              </a:ln>
            </p:spPr>
          </p:sp>
          <p:sp>
            <p:nvSpPr>
              <p:cNvPr id="429" name="Rectangle 428"/>
              <p:cNvSpPr>
                <a:spLocks noChangeArrowheads="1"/>
              </p:cNvSpPr>
              <p:nvPr/>
            </p:nvSpPr>
            <p:spPr bwMode="auto">
              <a:xfrm>
                <a:off x="299" y="229"/>
                <a:ext cx="36" cy="1"/>
              </a:xfrm>
              <a:prstGeom prst="rect">
                <a:avLst/>
              </a:prstGeom>
              <a:solidFill>
                <a:srgbClr val="B0B0FF"/>
              </a:solidFill>
              <a:ln w="9525">
                <a:noFill/>
                <a:miter lim="800000"/>
                <a:headEnd/>
                <a:tailEnd/>
              </a:ln>
            </p:spPr>
          </p:sp>
          <p:sp>
            <p:nvSpPr>
              <p:cNvPr id="430" name="Rectangle 429"/>
              <p:cNvSpPr>
                <a:spLocks noChangeArrowheads="1"/>
              </p:cNvSpPr>
              <p:nvPr/>
            </p:nvSpPr>
            <p:spPr bwMode="auto">
              <a:xfrm>
                <a:off x="299" y="229"/>
                <a:ext cx="36" cy="1"/>
              </a:xfrm>
              <a:prstGeom prst="rect">
                <a:avLst/>
              </a:prstGeom>
              <a:solidFill>
                <a:srgbClr val="B4B4FF"/>
              </a:solidFill>
              <a:ln w="9525">
                <a:noFill/>
                <a:miter lim="800000"/>
                <a:headEnd/>
                <a:tailEnd/>
              </a:ln>
            </p:spPr>
          </p:sp>
          <p:sp>
            <p:nvSpPr>
              <p:cNvPr id="431" name="Rectangle 430"/>
              <p:cNvSpPr>
                <a:spLocks noChangeArrowheads="1"/>
              </p:cNvSpPr>
              <p:nvPr/>
            </p:nvSpPr>
            <p:spPr bwMode="auto">
              <a:xfrm>
                <a:off x="299" y="230"/>
                <a:ext cx="36" cy="1"/>
              </a:xfrm>
              <a:prstGeom prst="rect">
                <a:avLst/>
              </a:prstGeom>
              <a:solidFill>
                <a:srgbClr val="B9B9FF"/>
              </a:solidFill>
              <a:ln w="9525">
                <a:noFill/>
                <a:miter lim="800000"/>
                <a:headEnd/>
                <a:tailEnd/>
              </a:ln>
            </p:spPr>
          </p:sp>
          <p:sp>
            <p:nvSpPr>
              <p:cNvPr id="432" name="Rectangle 431"/>
              <p:cNvSpPr>
                <a:spLocks noChangeArrowheads="1"/>
              </p:cNvSpPr>
              <p:nvPr/>
            </p:nvSpPr>
            <p:spPr bwMode="auto">
              <a:xfrm>
                <a:off x="299" y="230"/>
                <a:ext cx="36" cy="1"/>
              </a:xfrm>
              <a:prstGeom prst="rect">
                <a:avLst/>
              </a:prstGeom>
              <a:solidFill>
                <a:srgbClr val="BDBDFF"/>
              </a:solidFill>
              <a:ln w="9525">
                <a:noFill/>
                <a:miter lim="800000"/>
                <a:headEnd/>
                <a:tailEnd/>
              </a:ln>
            </p:spPr>
          </p:sp>
          <p:sp>
            <p:nvSpPr>
              <p:cNvPr id="433" name="Rectangle 432"/>
              <p:cNvSpPr>
                <a:spLocks noChangeArrowheads="1"/>
              </p:cNvSpPr>
              <p:nvPr/>
            </p:nvSpPr>
            <p:spPr bwMode="auto">
              <a:xfrm>
                <a:off x="299" y="231"/>
                <a:ext cx="36" cy="1"/>
              </a:xfrm>
              <a:prstGeom prst="rect">
                <a:avLst/>
              </a:prstGeom>
              <a:solidFill>
                <a:srgbClr val="C1C1FF"/>
              </a:solidFill>
              <a:ln w="9525">
                <a:noFill/>
                <a:miter lim="800000"/>
                <a:headEnd/>
                <a:tailEnd/>
              </a:ln>
            </p:spPr>
          </p:sp>
          <p:sp>
            <p:nvSpPr>
              <p:cNvPr id="434" name="Rectangle 433"/>
              <p:cNvSpPr>
                <a:spLocks noChangeArrowheads="1"/>
              </p:cNvSpPr>
              <p:nvPr/>
            </p:nvSpPr>
            <p:spPr bwMode="auto">
              <a:xfrm>
                <a:off x="299" y="231"/>
                <a:ext cx="36" cy="1"/>
              </a:xfrm>
              <a:prstGeom prst="rect">
                <a:avLst/>
              </a:prstGeom>
              <a:solidFill>
                <a:srgbClr val="C5C5FF"/>
              </a:solidFill>
              <a:ln w="9525">
                <a:noFill/>
                <a:miter lim="800000"/>
                <a:headEnd/>
                <a:tailEnd/>
              </a:ln>
            </p:spPr>
          </p:sp>
          <p:sp>
            <p:nvSpPr>
              <p:cNvPr id="435" name="Rectangle 434"/>
              <p:cNvSpPr>
                <a:spLocks noChangeArrowheads="1"/>
              </p:cNvSpPr>
              <p:nvPr/>
            </p:nvSpPr>
            <p:spPr bwMode="auto">
              <a:xfrm>
                <a:off x="299" y="232"/>
                <a:ext cx="36" cy="1"/>
              </a:xfrm>
              <a:prstGeom prst="rect">
                <a:avLst/>
              </a:prstGeom>
              <a:solidFill>
                <a:srgbClr val="C8C8FF"/>
              </a:solidFill>
              <a:ln w="9525">
                <a:noFill/>
                <a:miter lim="800000"/>
                <a:headEnd/>
                <a:tailEnd/>
              </a:ln>
            </p:spPr>
          </p:sp>
          <p:sp>
            <p:nvSpPr>
              <p:cNvPr id="436" name="Rectangle 435"/>
              <p:cNvSpPr>
                <a:spLocks noChangeArrowheads="1"/>
              </p:cNvSpPr>
              <p:nvPr/>
            </p:nvSpPr>
            <p:spPr bwMode="auto">
              <a:xfrm>
                <a:off x="299" y="232"/>
                <a:ext cx="36" cy="1"/>
              </a:xfrm>
              <a:prstGeom prst="rect">
                <a:avLst/>
              </a:prstGeom>
              <a:solidFill>
                <a:srgbClr val="CBCBFF"/>
              </a:solidFill>
              <a:ln w="9525">
                <a:noFill/>
                <a:miter lim="800000"/>
                <a:headEnd/>
                <a:tailEnd/>
              </a:ln>
            </p:spPr>
          </p:sp>
          <p:sp>
            <p:nvSpPr>
              <p:cNvPr id="437" name="Rectangle 436"/>
              <p:cNvSpPr>
                <a:spLocks noChangeArrowheads="1"/>
              </p:cNvSpPr>
              <p:nvPr/>
            </p:nvSpPr>
            <p:spPr bwMode="auto">
              <a:xfrm>
                <a:off x="299" y="233"/>
                <a:ext cx="36" cy="1"/>
              </a:xfrm>
              <a:prstGeom prst="rect">
                <a:avLst/>
              </a:prstGeom>
              <a:solidFill>
                <a:srgbClr val="CDCDFF"/>
              </a:solidFill>
              <a:ln w="9525">
                <a:noFill/>
                <a:miter lim="800000"/>
                <a:headEnd/>
                <a:tailEnd/>
              </a:ln>
            </p:spPr>
          </p:sp>
          <p:sp>
            <p:nvSpPr>
              <p:cNvPr id="438" name="Rectangle 437"/>
              <p:cNvSpPr>
                <a:spLocks noChangeArrowheads="1"/>
              </p:cNvSpPr>
              <p:nvPr/>
            </p:nvSpPr>
            <p:spPr bwMode="auto">
              <a:xfrm>
                <a:off x="299" y="233"/>
                <a:ext cx="36" cy="1"/>
              </a:xfrm>
              <a:prstGeom prst="rect">
                <a:avLst/>
              </a:prstGeom>
              <a:solidFill>
                <a:srgbClr val="CFCFFF"/>
              </a:solidFill>
              <a:ln w="9525">
                <a:noFill/>
                <a:miter lim="800000"/>
                <a:headEnd/>
                <a:tailEnd/>
              </a:ln>
            </p:spPr>
          </p:sp>
          <p:sp>
            <p:nvSpPr>
              <p:cNvPr id="439" name="Rectangle 438"/>
              <p:cNvSpPr>
                <a:spLocks noChangeArrowheads="1"/>
              </p:cNvSpPr>
              <p:nvPr/>
            </p:nvSpPr>
            <p:spPr bwMode="auto">
              <a:xfrm>
                <a:off x="299" y="234"/>
                <a:ext cx="36" cy="1"/>
              </a:xfrm>
              <a:prstGeom prst="rect">
                <a:avLst/>
              </a:prstGeom>
              <a:solidFill>
                <a:srgbClr val="D1D1FF"/>
              </a:solidFill>
              <a:ln w="9525">
                <a:noFill/>
                <a:miter lim="800000"/>
                <a:headEnd/>
                <a:tailEnd/>
              </a:ln>
            </p:spPr>
          </p:sp>
          <p:sp>
            <p:nvSpPr>
              <p:cNvPr id="440" name="Rectangle 439"/>
              <p:cNvSpPr>
                <a:spLocks noChangeArrowheads="1"/>
              </p:cNvSpPr>
              <p:nvPr/>
            </p:nvSpPr>
            <p:spPr bwMode="auto">
              <a:xfrm>
                <a:off x="299" y="234"/>
                <a:ext cx="36" cy="1"/>
              </a:xfrm>
              <a:prstGeom prst="rect">
                <a:avLst/>
              </a:prstGeom>
              <a:solidFill>
                <a:srgbClr val="D2D2FF"/>
              </a:solidFill>
              <a:ln w="9525">
                <a:noFill/>
                <a:miter lim="800000"/>
                <a:headEnd/>
                <a:tailEnd/>
              </a:ln>
            </p:spPr>
          </p:sp>
          <p:sp>
            <p:nvSpPr>
              <p:cNvPr id="441" name="Rectangle 440"/>
              <p:cNvSpPr>
                <a:spLocks noChangeArrowheads="1"/>
              </p:cNvSpPr>
              <p:nvPr/>
            </p:nvSpPr>
            <p:spPr bwMode="auto">
              <a:xfrm>
                <a:off x="299" y="235"/>
                <a:ext cx="36" cy="1"/>
              </a:xfrm>
              <a:prstGeom prst="rect">
                <a:avLst/>
              </a:prstGeom>
              <a:solidFill>
                <a:srgbClr val="D3D3FF"/>
              </a:solidFill>
              <a:ln w="9525">
                <a:noFill/>
                <a:miter lim="800000"/>
                <a:headEnd/>
                <a:tailEnd/>
              </a:ln>
            </p:spPr>
          </p:sp>
          <p:sp>
            <p:nvSpPr>
              <p:cNvPr id="442" name="Rectangle 441"/>
              <p:cNvSpPr>
                <a:spLocks noChangeArrowheads="1"/>
              </p:cNvSpPr>
              <p:nvPr/>
            </p:nvSpPr>
            <p:spPr bwMode="auto">
              <a:xfrm>
                <a:off x="299" y="236"/>
                <a:ext cx="36" cy="1"/>
              </a:xfrm>
              <a:prstGeom prst="rect">
                <a:avLst/>
              </a:prstGeom>
              <a:solidFill>
                <a:srgbClr val="D2D2FF"/>
              </a:solidFill>
              <a:ln w="9525">
                <a:noFill/>
                <a:miter lim="800000"/>
                <a:headEnd/>
                <a:tailEnd/>
              </a:ln>
            </p:spPr>
          </p:sp>
          <p:sp>
            <p:nvSpPr>
              <p:cNvPr id="443" name="Rectangle 442"/>
              <p:cNvSpPr>
                <a:spLocks noChangeArrowheads="1"/>
              </p:cNvSpPr>
              <p:nvPr/>
            </p:nvSpPr>
            <p:spPr bwMode="auto">
              <a:xfrm>
                <a:off x="299" y="236"/>
                <a:ext cx="36" cy="1"/>
              </a:xfrm>
              <a:prstGeom prst="rect">
                <a:avLst/>
              </a:prstGeom>
              <a:solidFill>
                <a:srgbClr val="D1D1FF"/>
              </a:solidFill>
              <a:ln w="9525">
                <a:noFill/>
                <a:miter lim="800000"/>
                <a:headEnd/>
                <a:tailEnd/>
              </a:ln>
            </p:spPr>
          </p:sp>
          <p:sp>
            <p:nvSpPr>
              <p:cNvPr id="444" name="Rectangle 443"/>
              <p:cNvSpPr>
                <a:spLocks noChangeArrowheads="1"/>
              </p:cNvSpPr>
              <p:nvPr/>
            </p:nvSpPr>
            <p:spPr bwMode="auto">
              <a:xfrm>
                <a:off x="299" y="237"/>
                <a:ext cx="36" cy="1"/>
              </a:xfrm>
              <a:prstGeom prst="rect">
                <a:avLst/>
              </a:prstGeom>
              <a:solidFill>
                <a:srgbClr val="CFCFFF"/>
              </a:solidFill>
              <a:ln w="9525">
                <a:noFill/>
                <a:miter lim="800000"/>
                <a:headEnd/>
                <a:tailEnd/>
              </a:ln>
            </p:spPr>
          </p:sp>
          <p:sp>
            <p:nvSpPr>
              <p:cNvPr id="445" name="Rectangle 444"/>
              <p:cNvSpPr>
                <a:spLocks noChangeArrowheads="1"/>
              </p:cNvSpPr>
              <p:nvPr/>
            </p:nvSpPr>
            <p:spPr bwMode="auto">
              <a:xfrm>
                <a:off x="299" y="237"/>
                <a:ext cx="36" cy="1"/>
              </a:xfrm>
              <a:prstGeom prst="rect">
                <a:avLst/>
              </a:prstGeom>
              <a:solidFill>
                <a:srgbClr val="CDCDFF"/>
              </a:solidFill>
              <a:ln w="9525">
                <a:noFill/>
                <a:miter lim="800000"/>
                <a:headEnd/>
                <a:tailEnd/>
              </a:ln>
            </p:spPr>
          </p:sp>
          <p:sp>
            <p:nvSpPr>
              <p:cNvPr id="446" name="Rectangle 445"/>
              <p:cNvSpPr>
                <a:spLocks noChangeArrowheads="1"/>
              </p:cNvSpPr>
              <p:nvPr/>
            </p:nvSpPr>
            <p:spPr bwMode="auto">
              <a:xfrm>
                <a:off x="299" y="238"/>
                <a:ext cx="36" cy="1"/>
              </a:xfrm>
              <a:prstGeom prst="rect">
                <a:avLst/>
              </a:prstGeom>
              <a:solidFill>
                <a:srgbClr val="CBCBFF"/>
              </a:solidFill>
              <a:ln w="9525">
                <a:noFill/>
                <a:miter lim="800000"/>
                <a:headEnd/>
                <a:tailEnd/>
              </a:ln>
            </p:spPr>
          </p:sp>
          <p:sp>
            <p:nvSpPr>
              <p:cNvPr id="447" name="Rectangle 446"/>
              <p:cNvSpPr>
                <a:spLocks noChangeArrowheads="1"/>
              </p:cNvSpPr>
              <p:nvPr/>
            </p:nvSpPr>
            <p:spPr bwMode="auto">
              <a:xfrm>
                <a:off x="299" y="238"/>
                <a:ext cx="36" cy="1"/>
              </a:xfrm>
              <a:prstGeom prst="rect">
                <a:avLst/>
              </a:prstGeom>
              <a:solidFill>
                <a:srgbClr val="C8C8FF"/>
              </a:solidFill>
              <a:ln w="9525">
                <a:noFill/>
                <a:miter lim="800000"/>
                <a:headEnd/>
                <a:tailEnd/>
              </a:ln>
            </p:spPr>
          </p:sp>
          <p:sp>
            <p:nvSpPr>
              <p:cNvPr id="448" name="Rectangle 447"/>
              <p:cNvSpPr>
                <a:spLocks noChangeArrowheads="1"/>
              </p:cNvSpPr>
              <p:nvPr/>
            </p:nvSpPr>
            <p:spPr bwMode="auto">
              <a:xfrm>
                <a:off x="299" y="239"/>
                <a:ext cx="36" cy="1"/>
              </a:xfrm>
              <a:prstGeom prst="rect">
                <a:avLst/>
              </a:prstGeom>
              <a:solidFill>
                <a:srgbClr val="C5C5FF"/>
              </a:solidFill>
              <a:ln w="9525">
                <a:noFill/>
                <a:miter lim="800000"/>
                <a:headEnd/>
                <a:tailEnd/>
              </a:ln>
            </p:spPr>
          </p:sp>
          <p:sp>
            <p:nvSpPr>
              <p:cNvPr id="449" name="Rectangle 448"/>
              <p:cNvSpPr>
                <a:spLocks noChangeArrowheads="1"/>
              </p:cNvSpPr>
              <p:nvPr/>
            </p:nvSpPr>
            <p:spPr bwMode="auto">
              <a:xfrm>
                <a:off x="299" y="239"/>
                <a:ext cx="36" cy="1"/>
              </a:xfrm>
              <a:prstGeom prst="rect">
                <a:avLst/>
              </a:prstGeom>
              <a:solidFill>
                <a:srgbClr val="C1C1FF"/>
              </a:solidFill>
              <a:ln w="9525">
                <a:noFill/>
                <a:miter lim="800000"/>
                <a:headEnd/>
                <a:tailEnd/>
              </a:ln>
            </p:spPr>
          </p:sp>
          <p:sp>
            <p:nvSpPr>
              <p:cNvPr id="450" name="Rectangle 449"/>
              <p:cNvSpPr>
                <a:spLocks noChangeArrowheads="1"/>
              </p:cNvSpPr>
              <p:nvPr/>
            </p:nvSpPr>
            <p:spPr bwMode="auto">
              <a:xfrm>
                <a:off x="299" y="240"/>
                <a:ext cx="36" cy="1"/>
              </a:xfrm>
              <a:prstGeom prst="rect">
                <a:avLst/>
              </a:prstGeom>
              <a:solidFill>
                <a:srgbClr val="BDBDFF"/>
              </a:solidFill>
              <a:ln w="9525">
                <a:noFill/>
                <a:miter lim="800000"/>
                <a:headEnd/>
                <a:tailEnd/>
              </a:ln>
            </p:spPr>
          </p:sp>
          <p:sp>
            <p:nvSpPr>
              <p:cNvPr id="451" name="Rectangle 450"/>
              <p:cNvSpPr>
                <a:spLocks noChangeArrowheads="1"/>
              </p:cNvSpPr>
              <p:nvPr/>
            </p:nvSpPr>
            <p:spPr bwMode="auto">
              <a:xfrm>
                <a:off x="299" y="240"/>
                <a:ext cx="36" cy="1"/>
              </a:xfrm>
              <a:prstGeom prst="rect">
                <a:avLst/>
              </a:prstGeom>
              <a:solidFill>
                <a:srgbClr val="B9B9FF"/>
              </a:solidFill>
              <a:ln w="9525">
                <a:noFill/>
                <a:miter lim="800000"/>
                <a:headEnd/>
                <a:tailEnd/>
              </a:ln>
            </p:spPr>
          </p:sp>
          <p:sp>
            <p:nvSpPr>
              <p:cNvPr id="452" name="Rectangle 451"/>
              <p:cNvSpPr>
                <a:spLocks noChangeArrowheads="1"/>
              </p:cNvSpPr>
              <p:nvPr/>
            </p:nvSpPr>
            <p:spPr bwMode="auto">
              <a:xfrm>
                <a:off x="299" y="241"/>
                <a:ext cx="36" cy="1"/>
              </a:xfrm>
              <a:prstGeom prst="rect">
                <a:avLst/>
              </a:prstGeom>
              <a:solidFill>
                <a:srgbClr val="B4B4FF"/>
              </a:solidFill>
              <a:ln w="9525">
                <a:noFill/>
                <a:miter lim="800000"/>
                <a:headEnd/>
                <a:tailEnd/>
              </a:ln>
            </p:spPr>
          </p:sp>
          <p:sp>
            <p:nvSpPr>
              <p:cNvPr id="453" name="Rectangle 452"/>
              <p:cNvSpPr>
                <a:spLocks noChangeArrowheads="1"/>
              </p:cNvSpPr>
              <p:nvPr/>
            </p:nvSpPr>
            <p:spPr bwMode="auto">
              <a:xfrm>
                <a:off x="299" y="241"/>
                <a:ext cx="36" cy="1"/>
              </a:xfrm>
              <a:prstGeom prst="rect">
                <a:avLst/>
              </a:prstGeom>
              <a:solidFill>
                <a:srgbClr val="B0B0FF"/>
              </a:solidFill>
              <a:ln w="9525">
                <a:noFill/>
                <a:miter lim="800000"/>
                <a:headEnd/>
                <a:tailEnd/>
              </a:ln>
            </p:spPr>
          </p:sp>
          <p:sp>
            <p:nvSpPr>
              <p:cNvPr id="454" name="Rectangle 453"/>
              <p:cNvSpPr>
                <a:spLocks noChangeArrowheads="1"/>
              </p:cNvSpPr>
              <p:nvPr/>
            </p:nvSpPr>
            <p:spPr bwMode="auto">
              <a:xfrm>
                <a:off x="299" y="242"/>
                <a:ext cx="36" cy="1"/>
              </a:xfrm>
              <a:prstGeom prst="rect">
                <a:avLst/>
              </a:prstGeom>
              <a:solidFill>
                <a:srgbClr val="ACACFF"/>
              </a:solidFill>
              <a:ln w="9525">
                <a:noFill/>
                <a:miter lim="800000"/>
                <a:headEnd/>
                <a:tailEnd/>
              </a:ln>
            </p:spPr>
          </p:sp>
          <p:sp>
            <p:nvSpPr>
              <p:cNvPr id="455" name="Rectangle 454"/>
              <p:cNvSpPr>
                <a:spLocks noChangeArrowheads="1"/>
              </p:cNvSpPr>
              <p:nvPr/>
            </p:nvSpPr>
            <p:spPr bwMode="auto">
              <a:xfrm>
                <a:off x="299" y="242"/>
                <a:ext cx="36" cy="1"/>
              </a:xfrm>
              <a:prstGeom prst="rect">
                <a:avLst/>
              </a:prstGeom>
              <a:solidFill>
                <a:srgbClr val="A8A8FF"/>
              </a:solidFill>
              <a:ln w="9525">
                <a:noFill/>
                <a:miter lim="800000"/>
                <a:headEnd/>
                <a:tailEnd/>
              </a:ln>
            </p:spPr>
          </p:sp>
          <p:sp>
            <p:nvSpPr>
              <p:cNvPr id="456" name="Rectangle 455"/>
              <p:cNvSpPr>
                <a:spLocks noChangeArrowheads="1"/>
              </p:cNvSpPr>
              <p:nvPr/>
            </p:nvSpPr>
            <p:spPr bwMode="auto">
              <a:xfrm>
                <a:off x="299" y="243"/>
                <a:ext cx="36" cy="1"/>
              </a:xfrm>
              <a:prstGeom prst="rect">
                <a:avLst/>
              </a:prstGeom>
              <a:solidFill>
                <a:srgbClr val="A4A4FF"/>
              </a:solidFill>
              <a:ln w="9525">
                <a:noFill/>
                <a:miter lim="800000"/>
                <a:headEnd/>
                <a:tailEnd/>
              </a:ln>
            </p:spPr>
          </p:sp>
          <p:sp>
            <p:nvSpPr>
              <p:cNvPr id="457" name="Rectangle 456"/>
              <p:cNvSpPr>
                <a:spLocks noChangeArrowheads="1"/>
              </p:cNvSpPr>
              <p:nvPr/>
            </p:nvSpPr>
            <p:spPr bwMode="auto">
              <a:xfrm>
                <a:off x="299" y="243"/>
                <a:ext cx="36" cy="1"/>
              </a:xfrm>
              <a:prstGeom prst="rect">
                <a:avLst/>
              </a:prstGeom>
              <a:solidFill>
                <a:srgbClr val="A1A1FF"/>
              </a:solidFill>
              <a:ln w="9525">
                <a:noFill/>
                <a:miter lim="800000"/>
                <a:headEnd/>
                <a:tailEnd/>
              </a:ln>
            </p:spPr>
          </p:sp>
          <p:sp>
            <p:nvSpPr>
              <p:cNvPr id="458" name="Rectangle 457"/>
              <p:cNvSpPr>
                <a:spLocks noChangeArrowheads="1"/>
              </p:cNvSpPr>
              <p:nvPr/>
            </p:nvSpPr>
            <p:spPr bwMode="auto">
              <a:xfrm>
                <a:off x="299" y="244"/>
                <a:ext cx="36" cy="1"/>
              </a:xfrm>
              <a:prstGeom prst="rect">
                <a:avLst/>
              </a:prstGeom>
              <a:solidFill>
                <a:srgbClr val="9E9EFF"/>
              </a:solidFill>
              <a:ln w="9525">
                <a:noFill/>
                <a:miter lim="800000"/>
                <a:headEnd/>
                <a:tailEnd/>
              </a:ln>
            </p:spPr>
          </p:sp>
          <p:sp>
            <p:nvSpPr>
              <p:cNvPr id="459" name="Rectangle 458"/>
              <p:cNvSpPr>
                <a:spLocks noChangeArrowheads="1"/>
              </p:cNvSpPr>
              <p:nvPr/>
            </p:nvSpPr>
            <p:spPr bwMode="auto">
              <a:xfrm>
                <a:off x="299" y="244"/>
                <a:ext cx="36" cy="1"/>
              </a:xfrm>
              <a:prstGeom prst="rect">
                <a:avLst/>
              </a:prstGeom>
              <a:solidFill>
                <a:srgbClr val="9C9CFF"/>
              </a:solidFill>
              <a:ln w="9525">
                <a:noFill/>
                <a:miter lim="800000"/>
                <a:headEnd/>
                <a:tailEnd/>
              </a:ln>
            </p:spPr>
          </p:sp>
          <p:sp>
            <p:nvSpPr>
              <p:cNvPr id="460" name="Rectangle 459"/>
              <p:cNvSpPr>
                <a:spLocks noChangeArrowheads="1"/>
              </p:cNvSpPr>
              <p:nvPr/>
            </p:nvSpPr>
            <p:spPr bwMode="auto">
              <a:xfrm>
                <a:off x="299" y="245"/>
                <a:ext cx="36" cy="1"/>
              </a:xfrm>
              <a:prstGeom prst="rect">
                <a:avLst/>
              </a:prstGeom>
              <a:solidFill>
                <a:srgbClr val="9B9BFF"/>
              </a:solidFill>
              <a:ln w="9525">
                <a:noFill/>
                <a:miter lim="800000"/>
                <a:headEnd/>
                <a:tailEnd/>
              </a:ln>
            </p:spPr>
          </p:sp>
          <p:sp>
            <p:nvSpPr>
              <p:cNvPr id="461" name="Rectangle 460"/>
              <p:cNvSpPr>
                <a:spLocks noChangeArrowheads="1"/>
              </p:cNvSpPr>
              <p:nvPr/>
            </p:nvSpPr>
            <p:spPr bwMode="auto">
              <a:xfrm>
                <a:off x="299" y="245"/>
                <a:ext cx="36" cy="1"/>
              </a:xfrm>
              <a:prstGeom prst="rect">
                <a:avLst/>
              </a:prstGeom>
              <a:solidFill>
                <a:srgbClr val="9A9AFF"/>
              </a:solidFill>
              <a:ln w="9525">
                <a:noFill/>
                <a:miter lim="800000"/>
                <a:headEnd/>
                <a:tailEnd/>
              </a:ln>
            </p:spPr>
          </p:sp>
          <p:sp>
            <p:nvSpPr>
              <p:cNvPr id="462" name="Rectangle 461"/>
              <p:cNvSpPr>
                <a:spLocks noChangeArrowheads="1"/>
              </p:cNvSpPr>
              <p:nvPr/>
            </p:nvSpPr>
            <p:spPr bwMode="auto">
              <a:xfrm>
                <a:off x="299" y="225"/>
                <a:ext cx="36" cy="21"/>
              </a:xfrm>
              <a:prstGeom prst="rect">
                <a:avLst/>
              </a:prstGeom>
              <a:noFill/>
              <a:ln w="9525">
                <a:noFill/>
                <a:miter lim="800000"/>
                <a:headEnd/>
                <a:tailEnd/>
              </a:ln>
            </p:spPr>
          </p:sp>
          <p:sp>
            <p:nvSpPr>
              <p:cNvPr id="463" name="Rectangle 462"/>
              <p:cNvSpPr>
                <a:spLocks noChangeArrowheads="1"/>
              </p:cNvSpPr>
              <p:nvPr/>
            </p:nvSpPr>
            <p:spPr bwMode="auto">
              <a:xfrm>
                <a:off x="296" y="173"/>
                <a:ext cx="16" cy="1"/>
              </a:xfrm>
              <a:prstGeom prst="rect">
                <a:avLst/>
              </a:prstGeom>
              <a:solidFill>
                <a:srgbClr val="9A9AFF"/>
              </a:solidFill>
              <a:ln w="9525">
                <a:noFill/>
                <a:miter lim="800000"/>
                <a:headEnd/>
                <a:tailEnd/>
              </a:ln>
            </p:spPr>
          </p:sp>
          <p:sp>
            <p:nvSpPr>
              <p:cNvPr id="464" name="Rectangle 463"/>
              <p:cNvSpPr>
                <a:spLocks noChangeArrowheads="1"/>
              </p:cNvSpPr>
              <p:nvPr/>
            </p:nvSpPr>
            <p:spPr bwMode="auto">
              <a:xfrm>
                <a:off x="296" y="173"/>
                <a:ext cx="16" cy="1"/>
              </a:xfrm>
              <a:prstGeom prst="rect">
                <a:avLst/>
              </a:prstGeom>
              <a:solidFill>
                <a:srgbClr val="9B9BFF"/>
              </a:solidFill>
              <a:ln w="9525">
                <a:noFill/>
                <a:miter lim="800000"/>
                <a:headEnd/>
                <a:tailEnd/>
              </a:ln>
            </p:spPr>
          </p:sp>
          <p:sp>
            <p:nvSpPr>
              <p:cNvPr id="465" name="Rectangle 464"/>
              <p:cNvSpPr>
                <a:spLocks noChangeArrowheads="1"/>
              </p:cNvSpPr>
              <p:nvPr/>
            </p:nvSpPr>
            <p:spPr bwMode="auto">
              <a:xfrm>
                <a:off x="296" y="174"/>
                <a:ext cx="16" cy="1"/>
              </a:xfrm>
              <a:prstGeom prst="rect">
                <a:avLst/>
              </a:prstGeom>
              <a:solidFill>
                <a:srgbClr val="9C9CFF"/>
              </a:solidFill>
              <a:ln w="9525">
                <a:noFill/>
                <a:miter lim="800000"/>
                <a:headEnd/>
                <a:tailEnd/>
              </a:ln>
            </p:spPr>
          </p:sp>
          <p:sp>
            <p:nvSpPr>
              <p:cNvPr id="466" name="Rectangle 465"/>
              <p:cNvSpPr>
                <a:spLocks noChangeArrowheads="1"/>
              </p:cNvSpPr>
              <p:nvPr/>
            </p:nvSpPr>
            <p:spPr bwMode="auto">
              <a:xfrm>
                <a:off x="296" y="174"/>
                <a:ext cx="16" cy="1"/>
              </a:xfrm>
              <a:prstGeom prst="rect">
                <a:avLst/>
              </a:prstGeom>
              <a:solidFill>
                <a:srgbClr val="9F9FFF"/>
              </a:solidFill>
              <a:ln w="9525">
                <a:noFill/>
                <a:miter lim="800000"/>
                <a:headEnd/>
                <a:tailEnd/>
              </a:ln>
            </p:spPr>
          </p:sp>
          <p:sp>
            <p:nvSpPr>
              <p:cNvPr id="467" name="Rectangle 466"/>
              <p:cNvSpPr>
                <a:spLocks noChangeArrowheads="1"/>
              </p:cNvSpPr>
              <p:nvPr/>
            </p:nvSpPr>
            <p:spPr bwMode="auto">
              <a:xfrm>
                <a:off x="296" y="175"/>
                <a:ext cx="16" cy="1"/>
              </a:xfrm>
              <a:prstGeom prst="rect">
                <a:avLst/>
              </a:prstGeom>
              <a:solidFill>
                <a:srgbClr val="A1A1FF"/>
              </a:solidFill>
              <a:ln w="9525">
                <a:noFill/>
                <a:miter lim="800000"/>
                <a:headEnd/>
                <a:tailEnd/>
              </a:ln>
            </p:spPr>
          </p:sp>
          <p:sp>
            <p:nvSpPr>
              <p:cNvPr id="468" name="Rectangle 467"/>
              <p:cNvSpPr>
                <a:spLocks noChangeArrowheads="1"/>
              </p:cNvSpPr>
              <p:nvPr/>
            </p:nvSpPr>
            <p:spPr bwMode="auto">
              <a:xfrm>
                <a:off x="296" y="175"/>
                <a:ext cx="16" cy="1"/>
              </a:xfrm>
              <a:prstGeom prst="rect">
                <a:avLst/>
              </a:prstGeom>
              <a:solidFill>
                <a:srgbClr val="A4A4FF"/>
              </a:solidFill>
              <a:ln w="9525">
                <a:noFill/>
                <a:miter lim="800000"/>
                <a:headEnd/>
                <a:tailEnd/>
              </a:ln>
            </p:spPr>
          </p:sp>
          <p:sp>
            <p:nvSpPr>
              <p:cNvPr id="469" name="Rectangle 468"/>
              <p:cNvSpPr>
                <a:spLocks noChangeArrowheads="1"/>
              </p:cNvSpPr>
              <p:nvPr/>
            </p:nvSpPr>
            <p:spPr bwMode="auto">
              <a:xfrm>
                <a:off x="296" y="176"/>
                <a:ext cx="16" cy="1"/>
              </a:xfrm>
              <a:prstGeom prst="rect">
                <a:avLst/>
              </a:prstGeom>
              <a:solidFill>
                <a:srgbClr val="A8A8FF"/>
              </a:solidFill>
              <a:ln w="9525">
                <a:noFill/>
                <a:miter lim="800000"/>
                <a:headEnd/>
                <a:tailEnd/>
              </a:ln>
            </p:spPr>
          </p:sp>
          <p:sp>
            <p:nvSpPr>
              <p:cNvPr id="470" name="Rectangle 469"/>
              <p:cNvSpPr>
                <a:spLocks noChangeArrowheads="1"/>
              </p:cNvSpPr>
              <p:nvPr/>
            </p:nvSpPr>
            <p:spPr bwMode="auto">
              <a:xfrm>
                <a:off x="296" y="177"/>
                <a:ext cx="16" cy="1"/>
              </a:xfrm>
              <a:prstGeom prst="rect">
                <a:avLst/>
              </a:prstGeom>
              <a:solidFill>
                <a:srgbClr val="ACACFF"/>
              </a:solidFill>
              <a:ln w="9525">
                <a:noFill/>
                <a:miter lim="800000"/>
                <a:headEnd/>
                <a:tailEnd/>
              </a:ln>
            </p:spPr>
          </p:sp>
          <p:sp>
            <p:nvSpPr>
              <p:cNvPr id="471" name="Rectangle 470"/>
              <p:cNvSpPr>
                <a:spLocks noChangeArrowheads="1"/>
              </p:cNvSpPr>
              <p:nvPr/>
            </p:nvSpPr>
            <p:spPr bwMode="auto">
              <a:xfrm>
                <a:off x="296" y="177"/>
                <a:ext cx="16" cy="1"/>
              </a:xfrm>
              <a:prstGeom prst="rect">
                <a:avLst/>
              </a:prstGeom>
              <a:solidFill>
                <a:srgbClr val="B1B1FF"/>
              </a:solidFill>
              <a:ln w="9525">
                <a:noFill/>
                <a:miter lim="800000"/>
                <a:headEnd/>
                <a:tailEnd/>
              </a:ln>
            </p:spPr>
          </p:sp>
          <p:sp>
            <p:nvSpPr>
              <p:cNvPr id="472" name="Rectangle 471"/>
              <p:cNvSpPr>
                <a:spLocks noChangeArrowheads="1"/>
              </p:cNvSpPr>
              <p:nvPr/>
            </p:nvSpPr>
            <p:spPr bwMode="auto">
              <a:xfrm>
                <a:off x="296" y="178"/>
                <a:ext cx="16" cy="1"/>
              </a:xfrm>
              <a:prstGeom prst="rect">
                <a:avLst/>
              </a:prstGeom>
              <a:solidFill>
                <a:srgbClr val="B5B5FF"/>
              </a:solidFill>
              <a:ln w="9525">
                <a:noFill/>
                <a:miter lim="800000"/>
                <a:headEnd/>
                <a:tailEnd/>
              </a:ln>
            </p:spPr>
          </p:sp>
          <p:sp>
            <p:nvSpPr>
              <p:cNvPr id="473" name="Rectangle 472"/>
              <p:cNvSpPr>
                <a:spLocks noChangeArrowheads="1"/>
              </p:cNvSpPr>
              <p:nvPr/>
            </p:nvSpPr>
            <p:spPr bwMode="auto">
              <a:xfrm>
                <a:off x="296" y="178"/>
                <a:ext cx="16" cy="1"/>
              </a:xfrm>
              <a:prstGeom prst="rect">
                <a:avLst/>
              </a:prstGeom>
              <a:solidFill>
                <a:srgbClr val="BABAFF"/>
              </a:solidFill>
              <a:ln w="9525">
                <a:noFill/>
                <a:miter lim="800000"/>
                <a:headEnd/>
                <a:tailEnd/>
              </a:ln>
            </p:spPr>
          </p:sp>
          <p:sp>
            <p:nvSpPr>
              <p:cNvPr id="474" name="Rectangle 473"/>
              <p:cNvSpPr>
                <a:spLocks noChangeArrowheads="1"/>
              </p:cNvSpPr>
              <p:nvPr/>
            </p:nvSpPr>
            <p:spPr bwMode="auto">
              <a:xfrm>
                <a:off x="296" y="179"/>
                <a:ext cx="16" cy="1"/>
              </a:xfrm>
              <a:prstGeom prst="rect">
                <a:avLst/>
              </a:prstGeom>
              <a:solidFill>
                <a:srgbClr val="BEBEFF"/>
              </a:solidFill>
              <a:ln w="9525">
                <a:noFill/>
                <a:miter lim="800000"/>
                <a:headEnd/>
                <a:tailEnd/>
              </a:ln>
            </p:spPr>
          </p:sp>
        </p:grpSp>
        <p:grpSp>
          <p:nvGrpSpPr>
            <p:cNvPr id="14" name="Group 13"/>
            <p:cNvGrpSpPr>
              <a:grpSpLocks/>
            </p:cNvGrpSpPr>
            <p:nvPr/>
          </p:nvGrpSpPr>
          <p:grpSpPr bwMode="auto">
            <a:xfrm>
              <a:off x="233" y="3"/>
              <a:ext cx="259" cy="492"/>
              <a:chOff x="233" y="3"/>
              <a:chExt cx="259" cy="492"/>
            </a:xfrm>
          </p:grpSpPr>
          <p:sp>
            <p:nvSpPr>
              <p:cNvPr id="75" name="Rectangle 74"/>
              <p:cNvSpPr>
                <a:spLocks noChangeArrowheads="1"/>
              </p:cNvSpPr>
              <p:nvPr/>
            </p:nvSpPr>
            <p:spPr bwMode="auto">
              <a:xfrm>
                <a:off x="296" y="179"/>
                <a:ext cx="16" cy="1"/>
              </a:xfrm>
              <a:prstGeom prst="rect">
                <a:avLst/>
              </a:prstGeom>
              <a:solidFill>
                <a:srgbClr val="C3C3FF"/>
              </a:solidFill>
              <a:ln w="9525">
                <a:noFill/>
                <a:miter lim="800000"/>
                <a:headEnd/>
                <a:tailEnd/>
              </a:ln>
            </p:spPr>
          </p:sp>
          <p:sp>
            <p:nvSpPr>
              <p:cNvPr id="76" name="Rectangle 75"/>
              <p:cNvSpPr>
                <a:spLocks noChangeArrowheads="1"/>
              </p:cNvSpPr>
              <p:nvPr/>
            </p:nvSpPr>
            <p:spPr bwMode="auto">
              <a:xfrm>
                <a:off x="296" y="180"/>
                <a:ext cx="16" cy="1"/>
              </a:xfrm>
              <a:prstGeom prst="rect">
                <a:avLst/>
              </a:prstGeom>
              <a:solidFill>
                <a:srgbClr val="C6C6FF"/>
              </a:solidFill>
              <a:ln w="9525">
                <a:noFill/>
                <a:miter lim="800000"/>
                <a:headEnd/>
                <a:tailEnd/>
              </a:ln>
            </p:spPr>
          </p:sp>
          <p:sp>
            <p:nvSpPr>
              <p:cNvPr id="77" name="Rectangle 76"/>
              <p:cNvSpPr>
                <a:spLocks noChangeArrowheads="1"/>
              </p:cNvSpPr>
              <p:nvPr/>
            </p:nvSpPr>
            <p:spPr bwMode="auto">
              <a:xfrm>
                <a:off x="296" y="180"/>
                <a:ext cx="16" cy="1"/>
              </a:xfrm>
              <a:prstGeom prst="rect">
                <a:avLst/>
              </a:prstGeom>
              <a:solidFill>
                <a:srgbClr val="C9C9FF"/>
              </a:solidFill>
              <a:ln w="9525">
                <a:noFill/>
                <a:miter lim="800000"/>
                <a:headEnd/>
                <a:tailEnd/>
              </a:ln>
            </p:spPr>
          </p:sp>
          <p:sp>
            <p:nvSpPr>
              <p:cNvPr id="78" name="Rectangle 77"/>
              <p:cNvSpPr>
                <a:spLocks noChangeArrowheads="1"/>
              </p:cNvSpPr>
              <p:nvPr/>
            </p:nvSpPr>
            <p:spPr bwMode="auto">
              <a:xfrm>
                <a:off x="296" y="181"/>
                <a:ext cx="16" cy="1"/>
              </a:xfrm>
              <a:prstGeom prst="rect">
                <a:avLst/>
              </a:prstGeom>
              <a:solidFill>
                <a:srgbClr val="CCCCFF"/>
              </a:solidFill>
              <a:ln w="9525">
                <a:noFill/>
                <a:miter lim="800000"/>
                <a:headEnd/>
                <a:tailEnd/>
              </a:ln>
            </p:spPr>
          </p:sp>
          <p:sp>
            <p:nvSpPr>
              <p:cNvPr id="79" name="Rectangle 78"/>
              <p:cNvSpPr>
                <a:spLocks noChangeArrowheads="1"/>
              </p:cNvSpPr>
              <p:nvPr/>
            </p:nvSpPr>
            <p:spPr bwMode="auto">
              <a:xfrm>
                <a:off x="296" y="181"/>
                <a:ext cx="16" cy="1"/>
              </a:xfrm>
              <a:prstGeom prst="rect">
                <a:avLst/>
              </a:prstGeom>
              <a:solidFill>
                <a:srgbClr val="CECEFF"/>
              </a:solidFill>
              <a:ln w="9525">
                <a:noFill/>
                <a:miter lim="800000"/>
                <a:headEnd/>
                <a:tailEnd/>
              </a:ln>
            </p:spPr>
          </p:sp>
          <p:sp>
            <p:nvSpPr>
              <p:cNvPr id="80" name="Rectangle 79"/>
              <p:cNvSpPr>
                <a:spLocks noChangeArrowheads="1"/>
              </p:cNvSpPr>
              <p:nvPr/>
            </p:nvSpPr>
            <p:spPr bwMode="auto">
              <a:xfrm>
                <a:off x="296" y="182"/>
                <a:ext cx="16" cy="1"/>
              </a:xfrm>
              <a:prstGeom prst="rect">
                <a:avLst/>
              </a:prstGeom>
              <a:solidFill>
                <a:srgbClr val="D0D0FF"/>
              </a:solidFill>
              <a:ln w="9525">
                <a:noFill/>
                <a:miter lim="800000"/>
                <a:headEnd/>
                <a:tailEnd/>
              </a:ln>
            </p:spPr>
          </p:sp>
          <p:sp>
            <p:nvSpPr>
              <p:cNvPr id="81" name="Rectangle 80"/>
              <p:cNvSpPr>
                <a:spLocks noChangeArrowheads="1"/>
              </p:cNvSpPr>
              <p:nvPr/>
            </p:nvSpPr>
            <p:spPr bwMode="auto">
              <a:xfrm>
                <a:off x="296" y="182"/>
                <a:ext cx="16" cy="1"/>
              </a:xfrm>
              <a:prstGeom prst="rect">
                <a:avLst/>
              </a:prstGeom>
              <a:solidFill>
                <a:srgbClr val="D1D1FF"/>
              </a:solidFill>
              <a:ln w="9525">
                <a:noFill/>
                <a:miter lim="800000"/>
                <a:headEnd/>
                <a:tailEnd/>
              </a:ln>
            </p:spPr>
          </p:sp>
          <p:sp>
            <p:nvSpPr>
              <p:cNvPr id="82" name="Rectangle 81"/>
              <p:cNvSpPr>
                <a:spLocks noChangeArrowheads="1"/>
              </p:cNvSpPr>
              <p:nvPr/>
            </p:nvSpPr>
            <p:spPr bwMode="auto">
              <a:xfrm>
                <a:off x="296" y="183"/>
                <a:ext cx="16" cy="1"/>
              </a:xfrm>
              <a:prstGeom prst="rect">
                <a:avLst/>
              </a:prstGeom>
              <a:solidFill>
                <a:srgbClr val="D2D2FF"/>
              </a:solidFill>
              <a:ln w="9525">
                <a:noFill/>
                <a:miter lim="800000"/>
                <a:headEnd/>
                <a:tailEnd/>
              </a:ln>
            </p:spPr>
          </p:sp>
          <p:sp>
            <p:nvSpPr>
              <p:cNvPr id="83" name="Rectangle 82"/>
              <p:cNvSpPr>
                <a:spLocks noChangeArrowheads="1"/>
              </p:cNvSpPr>
              <p:nvPr/>
            </p:nvSpPr>
            <p:spPr bwMode="auto">
              <a:xfrm>
                <a:off x="296" y="183"/>
                <a:ext cx="16" cy="1"/>
              </a:xfrm>
              <a:prstGeom prst="rect">
                <a:avLst/>
              </a:prstGeom>
              <a:solidFill>
                <a:srgbClr val="D3D3FF"/>
              </a:solidFill>
              <a:ln w="9525">
                <a:noFill/>
                <a:miter lim="800000"/>
                <a:headEnd/>
                <a:tailEnd/>
              </a:ln>
            </p:spPr>
          </p:sp>
          <p:sp>
            <p:nvSpPr>
              <p:cNvPr id="84" name="Rectangle 83"/>
              <p:cNvSpPr>
                <a:spLocks noChangeArrowheads="1"/>
              </p:cNvSpPr>
              <p:nvPr/>
            </p:nvSpPr>
            <p:spPr bwMode="auto">
              <a:xfrm>
                <a:off x="296" y="184"/>
                <a:ext cx="16" cy="1"/>
              </a:xfrm>
              <a:prstGeom prst="rect">
                <a:avLst/>
              </a:prstGeom>
              <a:solidFill>
                <a:srgbClr val="D2D2FF"/>
              </a:solidFill>
              <a:ln w="9525">
                <a:noFill/>
                <a:miter lim="800000"/>
                <a:headEnd/>
                <a:tailEnd/>
              </a:ln>
            </p:spPr>
          </p:sp>
          <p:sp>
            <p:nvSpPr>
              <p:cNvPr id="85" name="Rectangle 84"/>
              <p:cNvSpPr>
                <a:spLocks noChangeArrowheads="1"/>
              </p:cNvSpPr>
              <p:nvPr/>
            </p:nvSpPr>
            <p:spPr bwMode="auto">
              <a:xfrm>
                <a:off x="296" y="184"/>
                <a:ext cx="16" cy="1"/>
              </a:xfrm>
              <a:prstGeom prst="rect">
                <a:avLst/>
              </a:prstGeom>
              <a:solidFill>
                <a:srgbClr val="D1D1FF"/>
              </a:solidFill>
              <a:ln w="9525">
                <a:noFill/>
                <a:miter lim="800000"/>
                <a:headEnd/>
                <a:tailEnd/>
              </a:ln>
            </p:spPr>
          </p:sp>
          <p:sp>
            <p:nvSpPr>
              <p:cNvPr id="86" name="Rectangle 85"/>
              <p:cNvSpPr>
                <a:spLocks noChangeArrowheads="1"/>
              </p:cNvSpPr>
              <p:nvPr/>
            </p:nvSpPr>
            <p:spPr bwMode="auto">
              <a:xfrm>
                <a:off x="296" y="185"/>
                <a:ext cx="16" cy="1"/>
              </a:xfrm>
              <a:prstGeom prst="rect">
                <a:avLst/>
              </a:prstGeom>
              <a:solidFill>
                <a:srgbClr val="D0D0FF"/>
              </a:solidFill>
              <a:ln w="9525">
                <a:noFill/>
                <a:miter lim="800000"/>
                <a:headEnd/>
                <a:tailEnd/>
              </a:ln>
            </p:spPr>
          </p:sp>
          <p:sp>
            <p:nvSpPr>
              <p:cNvPr id="87" name="Rectangle 86"/>
              <p:cNvSpPr>
                <a:spLocks noChangeArrowheads="1"/>
              </p:cNvSpPr>
              <p:nvPr/>
            </p:nvSpPr>
            <p:spPr bwMode="auto">
              <a:xfrm>
                <a:off x="296" y="185"/>
                <a:ext cx="16" cy="1"/>
              </a:xfrm>
              <a:prstGeom prst="rect">
                <a:avLst/>
              </a:prstGeom>
              <a:solidFill>
                <a:srgbClr val="CECEFF"/>
              </a:solidFill>
              <a:ln w="9525">
                <a:noFill/>
                <a:miter lim="800000"/>
                <a:headEnd/>
                <a:tailEnd/>
              </a:ln>
            </p:spPr>
          </p:sp>
          <p:sp>
            <p:nvSpPr>
              <p:cNvPr id="88" name="Rectangle 87"/>
              <p:cNvSpPr>
                <a:spLocks noChangeArrowheads="1"/>
              </p:cNvSpPr>
              <p:nvPr/>
            </p:nvSpPr>
            <p:spPr bwMode="auto">
              <a:xfrm>
                <a:off x="296" y="186"/>
                <a:ext cx="16" cy="1"/>
              </a:xfrm>
              <a:prstGeom prst="rect">
                <a:avLst/>
              </a:prstGeom>
              <a:solidFill>
                <a:srgbClr val="CCCCFF"/>
              </a:solidFill>
              <a:ln w="9525">
                <a:noFill/>
                <a:miter lim="800000"/>
                <a:headEnd/>
                <a:tailEnd/>
              </a:ln>
            </p:spPr>
          </p:sp>
          <p:sp>
            <p:nvSpPr>
              <p:cNvPr id="89" name="Rectangle 88"/>
              <p:cNvSpPr>
                <a:spLocks noChangeArrowheads="1"/>
              </p:cNvSpPr>
              <p:nvPr/>
            </p:nvSpPr>
            <p:spPr bwMode="auto">
              <a:xfrm>
                <a:off x="296" y="186"/>
                <a:ext cx="16" cy="1"/>
              </a:xfrm>
              <a:prstGeom prst="rect">
                <a:avLst/>
              </a:prstGeom>
              <a:solidFill>
                <a:srgbClr val="C9C9FF"/>
              </a:solidFill>
              <a:ln w="9525">
                <a:noFill/>
                <a:miter lim="800000"/>
                <a:headEnd/>
                <a:tailEnd/>
              </a:ln>
            </p:spPr>
          </p:sp>
          <p:sp>
            <p:nvSpPr>
              <p:cNvPr id="90" name="Rectangle 89"/>
              <p:cNvSpPr>
                <a:spLocks noChangeArrowheads="1"/>
              </p:cNvSpPr>
              <p:nvPr/>
            </p:nvSpPr>
            <p:spPr bwMode="auto">
              <a:xfrm>
                <a:off x="296" y="187"/>
                <a:ext cx="16" cy="1"/>
              </a:xfrm>
              <a:prstGeom prst="rect">
                <a:avLst/>
              </a:prstGeom>
              <a:solidFill>
                <a:srgbClr val="C6C6FF"/>
              </a:solidFill>
              <a:ln w="9525">
                <a:noFill/>
                <a:miter lim="800000"/>
                <a:headEnd/>
                <a:tailEnd/>
              </a:ln>
            </p:spPr>
          </p:sp>
          <p:sp>
            <p:nvSpPr>
              <p:cNvPr id="91" name="Rectangle 90"/>
              <p:cNvSpPr>
                <a:spLocks noChangeArrowheads="1"/>
              </p:cNvSpPr>
              <p:nvPr/>
            </p:nvSpPr>
            <p:spPr bwMode="auto">
              <a:xfrm>
                <a:off x="296" y="187"/>
                <a:ext cx="16" cy="1"/>
              </a:xfrm>
              <a:prstGeom prst="rect">
                <a:avLst/>
              </a:prstGeom>
              <a:solidFill>
                <a:srgbClr val="C3C3FF"/>
              </a:solidFill>
              <a:ln w="9525">
                <a:noFill/>
                <a:miter lim="800000"/>
                <a:headEnd/>
                <a:tailEnd/>
              </a:ln>
            </p:spPr>
          </p:sp>
          <p:sp>
            <p:nvSpPr>
              <p:cNvPr id="92" name="Rectangle 91"/>
              <p:cNvSpPr>
                <a:spLocks noChangeArrowheads="1"/>
              </p:cNvSpPr>
              <p:nvPr/>
            </p:nvSpPr>
            <p:spPr bwMode="auto">
              <a:xfrm>
                <a:off x="296" y="188"/>
                <a:ext cx="16" cy="1"/>
              </a:xfrm>
              <a:prstGeom prst="rect">
                <a:avLst/>
              </a:prstGeom>
              <a:solidFill>
                <a:srgbClr val="BEBEFF"/>
              </a:solidFill>
              <a:ln w="9525">
                <a:noFill/>
                <a:miter lim="800000"/>
                <a:headEnd/>
                <a:tailEnd/>
              </a:ln>
            </p:spPr>
          </p:sp>
          <p:sp>
            <p:nvSpPr>
              <p:cNvPr id="93" name="Rectangle 92"/>
              <p:cNvSpPr>
                <a:spLocks noChangeArrowheads="1"/>
              </p:cNvSpPr>
              <p:nvPr/>
            </p:nvSpPr>
            <p:spPr bwMode="auto">
              <a:xfrm>
                <a:off x="296" y="188"/>
                <a:ext cx="16" cy="1"/>
              </a:xfrm>
              <a:prstGeom prst="rect">
                <a:avLst/>
              </a:prstGeom>
              <a:solidFill>
                <a:srgbClr val="BABAFF"/>
              </a:solidFill>
              <a:ln w="9525">
                <a:noFill/>
                <a:miter lim="800000"/>
                <a:headEnd/>
                <a:tailEnd/>
              </a:ln>
            </p:spPr>
          </p:sp>
          <p:sp>
            <p:nvSpPr>
              <p:cNvPr id="94" name="Rectangle 93"/>
              <p:cNvSpPr>
                <a:spLocks noChangeArrowheads="1"/>
              </p:cNvSpPr>
              <p:nvPr/>
            </p:nvSpPr>
            <p:spPr bwMode="auto">
              <a:xfrm>
                <a:off x="296" y="189"/>
                <a:ext cx="16" cy="1"/>
              </a:xfrm>
              <a:prstGeom prst="rect">
                <a:avLst/>
              </a:prstGeom>
              <a:solidFill>
                <a:srgbClr val="B6B6FF"/>
              </a:solidFill>
              <a:ln w="9525">
                <a:noFill/>
                <a:miter lim="800000"/>
                <a:headEnd/>
                <a:tailEnd/>
              </a:ln>
            </p:spPr>
          </p:sp>
          <p:sp>
            <p:nvSpPr>
              <p:cNvPr id="95" name="Rectangle 94"/>
              <p:cNvSpPr>
                <a:spLocks noChangeArrowheads="1"/>
              </p:cNvSpPr>
              <p:nvPr/>
            </p:nvSpPr>
            <p:spPr bwMode="auto">
              <a:xfrm>
                <a:off x="296" y="189"/>
                <a:ext cx="16" cy="1"/>
              </a:xfrm>
              <a:prstGeom prst="rect">
                <a:avLst/>
              </a:prstGeom>
              <a:solidFill>
                <a:srgbClr val="B1B1FF"/>
              </a:solidFill>
              <a:ln w="9525">
                <a:noFill/>
                <a:miter lim="800000"/>
                <a:headEnd/>
                <a:tailEnd/>
              </a:ln>
            </p:spPr>
          </p:sp>
          <p:sp>
            <p:nvSpPr>
              <p:cNvPr id="96" name="Rectangle 95"/>
              <p:cNvSpPr>
                <a:spLocks noChangeArrowheads="1"/>
              </p:cNvSpPr>
              <p:nvPr/>
            </p:nvSpPr>
            <p:spPr bwMode="auto">
              <a:xfrm>
                <a:off x="296" y="190"/>
                <a:ext cx="16" cy="1"/>
              </a:xfrm>
              <a:prstGeom prst="rect">
                <a:avLst/>
              </a:prstGeom>
              <a:solidFill>
                <a:srgbClr val="ACACFF"/>
              </a:solidFill>
              <a:ln w="9525">
                <a:noFill/>
                <a:miter lim="800000"/>
                <a:headEnd/>
                <a:tailEnd/>
              </a:ln>
            </p:spPr>
          </p:sp>
          <p:sp>
            <p:nvSpPr>
              <p:cNvPr id="97" name="Rectangle 96"/>
              <p:cNvSpPr>
                <a:spLocks noChangeArrowheads="1"/>
              </p:cNvSpPr>
              <p:nvPr/>
            </p:nvSpPr>
            <p:spPr bwMode="auto">
              <a:xfrm>
                <a:off x="296" y="190"/>
                <a:ext cx="16" cy="1"/>
              </a:xfrm>
              <a:prstGeom prst="rect">
                <a:avLst/>
              </a:prstGeom>
              <a:solidFill>
                <a:srgbClr val="A8A8FF"/>
              </a:solidFill>
              <a:ln w="9525">
                <a:noFill/>
                <a:miter lim="800000"/>
                <a:headEnd/>
                <a:tailEnd/>
              </a:ln>
            </p:spPr>
          </p:sp>
          <p:sp>
            <p:nvSpPr>
              <p:cNvPr id="98" name="Rectangle 97"/>
              <p:cNvSpPr>
                <a:spLocks noChangeArrowheads="1"/>
              </p:cNvSpPr>
              <p:nvPr/>
            </p:nvSpPr>
            <p:spPr bwMode="auto">
              <a:xfrm>
                <a:off x="296" y="191"/>
                <a:ext cx="16" cy="1"/>
              </a:xfrm>
              <a:prstGeom prst="rect">
                <a:avLst/>
              </a:prstGeom>
              <a:solidFill>
                <a:srgbClr val="A4A4FF"/>
              </a:solidFill>
              <a:ln w="9525">
                <a:noFill/>
                <a:miter lim="800000"/>
                <a:headEnd/>
                <a:tailEnd/>
              </a:ln>
            </p:spPr>
          </p:sp>
          <p:sp>
            <p:nvSpPr>
              <p:cNvPr id="99" name="Rectangle 98"/>
              <p:cNvSpPr>
                <a:spLocks noChangeArrowheads="1"/>
              </p:cNvSpPr>
              <p:nvPr/>
            </p:nvSpPr>
            <p:spPr bwMode="auto">
              <a:xfrm>
                <a:off x="296" y="191"/>
                <a:ext cx="16" cy="1"/>
              </a:xfrm>
              <a:prstGeom prst="rect">
                <a:avLst/>
              </a:prstGeom>
              <a:solidFill>
                <a:srgbClr val="A1A1FF"/>
              </a:solidFill>
              <a:ln w="9525">
                <a:noFill/>
                <a:miter lim="800000"/>
                <a:headEnd/>
                <a:tailEnd/>
              </a:ln>
            </p:spPr>
          </p:sp>
          <p:sp>
            <p:nvSpPr>
              <p:cNvPr id="100" name="Rectangle 99"/>
              <p:cNvSpPr>
                <a:spLocks noChangeArrowheads="1"/>
              </p:cNvSpPr>
              <p:nvPr/>
            </p:nvSpPr>
            <p:spPr bwMode="auto">
              <a:xfrm>
                <a:off x="296" y="192"/>
                <a:ext cx="16" cy="1"/>
              </a:xfrm>
              <a:prstGeom prst="rect">
                <a:avLst/>
              </a:prstGeom>
              <a:solidFill>
                <a:srgbClr val="9F9FFF"/>
              </a:solidFill>
              <a:ln w="9525">
                <a:noFill/>
                <a:miter lim="800000"/>
                <a:headEnd/>
                <a:tailEnd/>
              </a:ln>
            </p:spPr>
          </p:sp>
          <p:sp>
            <p:nvSpPr>
              <p:cNvPr id="101" name="Rectangle 100"/>
              <p:cNvSpPr>
                <a:spLocks noChangeArrowheads="1"/>
              </p:cNvSpPr>
              <p:nvPr/>
            </p:nvSpPr>
            <p:spPr bwMode="auto">
              <a:xfrm>
                <a:off x="296" y="192"/>
                <a:ext cx="16" cy="1"/>
              </a:xfrm>
              <a:prstGeom prst="rect">
                <a:avLst/>
              </a:prstGeom>
              <a:solidFill>
                <a:srgbClr val="9C9CFF"/>
              </a:solidFill>
              <a:ln w="9525">
                <a:noFill/>
                <a:miter lim="800000"/>
                <a:headEnd/>
                <a:tailEnd/>
              </a:ln>
            </p:spPr>
          </p:sp>
          <p:sp>
            <p:nvSpPr>
              <p:cNvPr id="102" name="Rectangle 101"/>
              <p:cNvSpPr>
                <a:spLocks noChangeArrowheads="1"/>
              </p:cNvSpPr>
              <p:nvPr/>
            </p:nvSpPr>
            <p:spPr bwMode="auto">
              <a:xfrm>
                <a:off x="296" y="193"/>
                <a:ext cx="16" cy="1"/>
              </a:xfrm>
              <a:prstGeom prst="rect">
                <a:avLst/>
              </a:prstGeom>
              <a:solidFill>
                <a:srgbClr val="9B9BFF"/>
              </a:solidFill>
              <a:ln w="9525">
                <a:noFill/>
                <a:miter lim="800000"/>
                <a:headEnd/>
                <a:tailEnd/>
              </a:ln>
            </p:spPr>
          </p:sp>
          <p:sp>
            <p:nvSpPr>
              <p:cNvPr id="103" name="Rectangle 102"/>
              <p:cNvSpPr>
                <a:spLocks noChangeArrowheads="1"/>
              </p:cNvSpPr>
              <p:nvPr/>
            </p:nvSpPr>
            <p:spPr bwMode="auto">
              <a:xfrm>
                <a:off x="296" y="193"/>
                <a:ext cx="16" cy="1"/>
              </a:xfrm>
              <a:prstGeom prst="rect">
                <a:avLst/>
              </a:prstGeom>
              <a:solidFill>
                <a:srgbClr val="9A9AFF"/>
              </a:solidFill>
              <a:ln w="9525">
                <a:noFill/>
                <a:miter lim="800000"/>
                <a:headEnd/>
                <a:tailEnd/>
              </a:ln>
            </p:spPr>
          </p:sp>
          <p:sp>
            <p:nvSpPr>
              <p:cNvPr id="104" name="Rectangle 103"/>
              <p:cNvSpPr>
                <a:spLocks noChangeArrowheads="1"/>
              </p:cNvSpPr>
              <p:nvPr/>
            </p:nvSpPr>
            <p:spPr bwMode="auto">
              <a:xfrm>
                <a:off x="296" y="173"/>
                <a:ext cx="16" cy="21"/>
              </a:xfrm>
              <a:prstGeom prst="rect">
                <a:avLst/>
              </a:prstGeom>
              <a:noFill/>
              <a:ln w="9525">
                <a:noFill/>
                <a:miter lim="800000"/>
                <a:headEnd/>
                <a:tailEnd/>
              </a:ln>
            </p:spPr>
          </p:sp>
          <p:sp>
            <p:nvSpPr>
              <p:cNvPr id="105" name="Rectangle 104"/>
              <p:cNvSpPr>
                <a:spLocks noChangeArrowheads="1"/>
              </p:cNvSpPr>
              <p:nvPr/>
            </p:nvSpPr>
            <p:spPr bwMode="auto">
              <a:xfrm>
                <a:off x="283" y="121"/>
                <a:ext cx="21" cy="1"/>
              </a:xfrm>
              <a:prstGeom prst="rect">
                <a:avLst/>
              </a:prstGeom>
              <a:solidFill>
                <a:srgbClr val="9A9AFF"/>
              </a:solidFill>
              <a:ln w="9525">
                <a:noFill/>
                <a:miter lim="800000"/>
                <a:headEnd/>
                <a:tailEnd/>
              </a:ln>
            </p:spPr>
          </p:sp>
          <p:sp>
            <p:nvSpPr>
              <p:cNvPr id="106" name="Rectangle 105"/>
              <p:cNvSpPr>
                <a:spLocks noChangeArrowheads="1"/>
              </p:cNvSpPr>
              <p:nvPr/>
            </p:nvSpPr>
            <p:spPr bwMode="auto">
              <a:xfrm>
                <a:off x="283" y="122"/>
                <a:ext cx="21" cy="1"/>
              </a:xfrm>
              <a:prstGeom prst="rect">
                <a:avLst/>
              </a:prstGeom>
              <a:solidFill>
                <a:srgbClr val="9B9BFF"/>
              </a:solidFill>
              <a:ln w="9525">
                <a:noFill/>
                <a:miter lim="800000"/>
                <a:headEnd/>
                <a:tailEnd/>
              </a:ln>
            </p:spPr>
          </p:sp>
          <p:sp>
            <p:nvSpPr>
              <p:cNvPr id="107" name="Rectangle 106"/>
              <p:cNvSpPr>
                <a:spLocks noChangeArrowheads="1"/>
              </p:cNvSpPr>
              <p:nvPr/>
            </p:nvSpPr>
            <p:spPr bwMode="auto">
              <a:xfrm>
                <a:off x="283" y="122"/>
                <a:ext cx="21" cy="1"/>
              </a:xfrm>
              <a:prstGeom prst="rect">
                <a:avLst/>
              </a:prstGeom>
              <a:solidFill>
                <a:srgbClr val="9C9CFF"/>
              </a:solidFill>
              <a:ln w="9525">
                <a:noFill/>
                <a:miter lim="800000"/>
                <a:headEnd/>
                <a:tailEnd/>
              </a:ln>
            </p:spPr>
          </p:sp>
          <p:sp>
            <p:nvSpPr>
              <p:cNvPr id="108" name="Rectangle 107"/>
              <p:cNvSpPr>
                <a:spLocks noChangeArrowheads="1"/>
              </p:cNvSpPr>
              <p:nvPr/>
            </p:nvSpPr>
            <p:spPr bwMode="auto">
              <a:xfrm>
                <a:off x="283" y="123"/>
                <a:ext cx="21" cy="1"/>
              </a:xfrm>
              <a:prstGeom prst="rect">
                <a:avLst/>
              </a:prstGeom>
              <a:solidFill>
                <a:srgbClr val="9F9FFF"/>
              </a:solidFill>
              <a:ln w="9525">
                <a:noFill/>
                <a:miter lim="800000"/>
                <a:headEnd/>
                <a:tailEnd/>
              </a:ln>
            </p:spPr>
          </p:sp>
          <p:sp>
            <p:nvSpPr>
              <p:cNvPr id="109" name="Rectangle 108"/>
              <p:cNvSpPr>
                <a:spLocks noChangeArrowheads="1"/>
              </p:cNvSpPr>
              <p:nvPr/>
            </p:nvSpPr>
            <p:spPr bwMode="auto">
              <a:xfrm>
                <a:off x="283" y="123"/>
                <a:ext cx="21" cy="1"/>
              </a:xfrm>
              <a:prstGeom prst="rect">
                <a:avLst/>
              </a:prstGeom>
              <a:solidFill>
                <a:srgbClr val="A1A1FF"/>
              </a:solidFill>
              <a:ln w="9525">
                <a:noFill/>
                <a:miter lim="800000"/>
                <a:headEnd/>
                <a:tailEnd/>
              </a:ln>
            </p:spPr>
          </p:sp>
          <p:sp>
            <p:nvSpPr>
              <p:cNvPr id="110" name="Rectangle 109"/>
              <p:cNvSpPr>
                <a:spLocks noChangeArrowheads="1"/>
              </p:cNvSpPr>
              <p:nvPr/>
            </p:nvSpPr>
            <p:spPr bwMode="auto">
              <a:xfrm>
                <a:off x="283" y="124"/>
                <a:ext cx="21" cy="1"/>
              </a:xfrm>
              <a:prstGeom prst="rect">
                <a:avLst/>
              </a:prstGeom>
              <a:solidFill>
                <a:srgbClr val="A4A4FF"/>
              </a:solidFill>
              <a:ln w="9525">
                <a:noFill/>
                <a:miter lim="800000"/>
                <a:headEnd/>
                <a:tailEnd/>
              </a:ln>
            </p:spPr>
          </p:sp>
          <p:sp>
            <p:nvSpPr>
              <p:cNvPr id="111" name="Rectangle 110"/>
              <p:cNvSpPr>
                <a:spLocks noChangeArrowheads="1"/>
              </p:cNvSpPr>
              <p:nvPr/>
            </p:nvSpPr>
            <p:spPr bwMode="auto">
              <a:xfrm>
                <a:off x="283" y="124"/>
                <a:ext cx="21" cy="1"/>
              </a:xfrm>
              <a:prstGeom prst="rect">
                <a:avLst/>
              </a:prstGeom>
              <a:solidFill>
                <a:srgbClr val="A8A8FF"/>
              </a:solidFill>
              <a:ln w="9525">
                <a:noFill/>
                <a:miter lim="800000"/>
                <a:headEnd/>
                <a:tailEnd/>
              </a:ln>
            </p:spPr>
          </p:sp>
          <p:sp>
            <p:nvSpPr>
              <p:cNvPr id="112" name="Rectangle 111"/>
              <p:cNvSpPr>
                <a:spLocks noChangeArrowheads="1"/>
              </p:cNvSpPr>
              <p:nvPr/>
            </p:nvSpPr>
            <p:spPr bwMode="auto">
              <a:xfrm>
                <a:off x="283" y="125"/>
                <a:ext cx="21" cy="1"/>
              </a:xfrm>
              <a:prstGeom prst="rect">
                <a:avLst/>
              </a:prstGeom>
              <a:solidFill>
                <a:srgbClr val="ACACFF"/>
              </a:solidFill>
              <a:ln w="9525">
                <a:noFill/>
                <a:miter lim="800000"/>
                <a:headEnd/>
                <a:tailEnd/>
              </a:ln>
            </p:spPr>
          </p:sp>
          <p:sp>
            <p:nvSpPr>
              <p:cNvPr id="113" name="Rectangle 112"/>
              <p:cNvSpPr>
                <a:spLocks noChangeArrowheads="1"/>
              </p:cNvSpPr>
              <p:nvPr/>
            </p:nvSpPr>
            <p:spPr bwMode="auto">
              <a:xfrm>
                <a:off x="283" y="125"/>
                <a:ext cx="21" cy="1"/>
              </a:xfrm>
              <a:prstGeom prst="rect">
                <a:avLst/>
              </a:prstGeom>
              <a:solidFill>
                <a:srgbClr val="B1B1FF"/>
              </a:solidFill>
              <a:ln w="9525">
                <a:noFill/>
                <a:miter lim="800000"/>
                <a:headEnd/>
                <a:tailEnd/>
              </a:ln>
            </p:spPr>
          </p:sp>
          <p:sp>
            <p:nvSpPr>
              <p:cNvPr id="114" name="Rectangle 113"/>
              <p:cNvSpPr>
                <a:spLocks noChangeArrowheads="1"/>
              </p:cNvSpPr>
              <p:nvPr/>
            </p:nvSpPr>
            <p:spPr bwMode="auto">
              <a:xfrm>
                <a:off x="283" y="126"/>
                <a:ext cx="21" cy="1"/>
              </a:xfrm>
              <a:prstGeom prst="rect">
                <a:avLst/>
              </a:prstGeom>
              <a:solidFill>
                <a:srgbClr val="B5B5FF"/>
              </a:solidFill>
              <a:ln w="9525">
                <a:noFill/>
                <a:miter lim="800000"/>
                <a:headEnd/>
                <a:tailEnd/>
              </a:ln>
            </p:spPr>
          </p:sp>
          <p:sp>
            <p:nvSpPr>
              <p:cNvPr id="115" name="Rectangle 114"/>
              <p:cNvSpPr>
                <a:spLocks noChangeArrowheads="1"/>
              </p:cNvSpPr>
              <p:nvPr/>
            </p:nvSpPr>
            <p:spPr bwMode="auto">
              <a:xfrm>
                <a:off x="283" y="126"/>
                <a:ext cx="21" cy="1"/>
              </a:xfrm>
              <a:prstGeom prst="rect">
                <a:avLst/>
              </a:prstGeom>
              <a:solidFill>
                <a:srgbClr val="BABAFF"/>
              </a:solidFill>
              <a:ln w="9525">
                <a:noFill/>
                <a:miter lim="800000"/>
                <a:headEnd/>
                <a:tailEnd/>
              </a:ln>
            </p:spPr>
          </p:sp>
          <p:sp>
            <p:nvSpPr>
              <p:cNvPr id="116" name="Rectangle 115"/>
              <p:cNvSpPr>
                <a:spLocks noChangeArrowheads="1"/>
              </p:cNvSpPr>
              <p:nvPr/>
            </p:nvSpPr>
            <p:spPr bwMode="auto">
              <a:xfrm>
                <a:off x="283" y="127"/>
                <a:ext cx="21" cy="1"/>
              </a:xfrm>
              <a:prstGeom prst="rect">
                <a:avLst/>
              </a:prstGeom>
              <a:solidFill>
                <a:srgbClr val="BEBEFF"/>
              </a:solidFill>
              <a:ln w="9525">
                <a:noFill/>
                <a:miter lim="800000"/>
                <a:headEnd/>
                <a:tailEnd/>
              </a:ln>
            </p:spPr>
          </p:sp>
          <p:sp>
            <p:nvSpPr>
              <p:cNvPr id="117" name="Rectangle 116"/>
              <p:cNvSpPr>
                <a:spLocks noChangeArrowheads="1"/>
              </p:cNvSpPr>
              <p:nvPr/>
            </p:nvSpPr>
            <p:spPr bwMode="auto">
              <a:xfrm>
                <a:off x="283" y="127"/>
                <a:ext cx="21" cy="1"/>
              </a:xfrm>
              <a:prstGeom prst="rect">
                <a:avLst/>
              </a:prstGeom>
              <a:solidFill>
                <a:srgbClr val="C3C3FF"/>
              </a:solidFill>
              <a:ln w="9525">
                <a:noFill/>
                <a:miter lim="800000"/>
                <a:headEnd/>
                <a:tailEnd/>
              </a:ln>
            </p:spPr>
          </p:sp>
          <p:sp>
            <p:nvSpPr>
              <p:cNvPr id="118" name="Rectangle 117"/>
              <p:cNvSpPr>
                <a:spLocks noChangeArrowheads="1"/>
              </p:cNvSpPr>
              <p:nvPr/>
            </p:nvSpPr>
            <p:spPr bwMode="auto">
              <a:xfrm>
                <a:off x="283" y="128"/>
                <a:ext cx="21" cy="1"/>
              </a:xfrm>
              <a:prstGeom prst="rect">
                <a:avLst/>
              </a:prstGeom>
              <a:solidFill>
                <a:srgbClr val="C6C6FF"/>
              </a:solidFill>
              <a:ln w="9525">
                <a:noFill/>
                <a:miter lim="800000"/>
                <a:headEnd/>
                <a:tailEnd/>
              </a:ln>
            </p:spPr>
          </p:sp>
          <p:sp>
            <p:nvSpPr>
              <p:cNvPr id="119" name="Rectangle 118"/>
              <p:cNvSpPr>
                <a:spLocks noChangeArrowheads="1"/>
              </p:cNvSpPr>
              <p:nvPr/>
            </p:nvSpPr>
            <p:spPr bwMode="auto">
              <a:xfrm>
                <a:off x="283" y="128"/>
                <a:ext cx="21" cy="1"/>
              </a:xfrm>
              <a:prstGeom prst="rect">
                <a:avLst/>
              </a:prstGeom>
              <a:solidFill>
                <a:srgbClr val="C9C9FF"/>
              </a:solidFill>
              <a:ln w="9525">
                <a:noFill/>
                <a:miter lim="800000"/>
                <a:headEnd/>
                <a:tailEnd/>
              </a:ln>
            </p:spPr>
          </p:sp>
          <p:sp>
            <p:nvSpPr>
              <p:cNvPr id="120" name="Rectangle 119"/>
              <p:cNvSpPr>
                <a:spLocks noChangeArrowheads="1"/>
              </p:cNvSpPr>
              <p:nvPr/>
            </p:nvSpPr>
            <p:spPr bwMode="auto">
              <a:xfrm>
                <a:off x="283" y="129"/>
                <a:ext cx="21" cy="1"/>
              </a:xfrm>
              <a:prstGeom prst="rect">
                <a:avLst/>
              </a:prstGeom>
              <a:solidFill>
                <a:srgbClr val="CCCCFF"/>
              </a:solidFill>
              <a:ln w="9525">
                <a:noFill/>
                <a:miter lim="800000"/>
                <a:headEnd/>
                <a:tailEnd/>
              </a:ln>
            </p:spPr>
          </p:sp>
          <p:sp>
            <p:nvSpPr>
              <p:cNvPr id="121" name="Rectangle 120"/>
              <p:cNvSpPr>
                <a:spLocks noChangeArrowheads="1"/>
              </p:cNvSpPr>
              <p:nvPr/>
            </p:nvSpPr>
            <p:spPr bwMode="auto">
              <a:xfrm>
                <a:off x="283" y="129"/>
                <a:ext cx="21" cy="1"/>
              </a:xfrm>
              <a:prstGeom prst="rect">
                <a:avLst/>
              </a:prstGeom>
              <a:solidFill>
                <a:srgbClr val="CECEFF"/>
              </a:solidFill>
              <a:ln w="9525">
                <a:noFill/>
                <a:miter lim="800000"/>
                <a:headEnd/>
                <a:tailEnd/>
              </a:ln>
            </p:spPr>
          </p:sp>
          <p:sp>
            <p:nvSpPr>
              <p:cNvPr id="122" name="Rectangle 121"/>
              <p:cNvSpPr>
                <a:spLocks noChangeArrowheads="1"/>
              </p:cNvSpPr>
              <p:nvPr/>
            </p:nvSpPr>
            <p:spPr bwMode="auto">
              <a:xfrm>
                <a:off x="283" y="130"/>
                <a:ext cx="21" cy="1"/>
              </a:xfrm>
              <a:prstGeom prst="rect">
                <a:avLst/>
              </a:prstGeom>
              <a:solidFill>
                <a:srgbClr val="D0D0FF"/>
              </a:solidFill>
              <a:ln w="9525">
                <a:noFill/>
                <a:miter lim="800000"/>
                <a:headEnd/>
                <a:tailEnd/>
              </a:ln>
            </p:spPr>
          </p:sp>
          <p:sp>
            <p:nvSpPr>
              <p:cNvPr id="123" name="Rectangle 122"/>
              <p:cNvSpPr>
                <a:spLocks noChangeArrowheads="1"/>
              </p:cNvSpPr>
              <p:nvPr/>
            </p:nvSpPr>
            <p:spPr bwMode="auto">
              <a:xfrm>
                <a:off x="283" y="130"/>
                <a:ext cx="21" cy="1"/>
              </a:xfrm>
              <a:prstGeom prst="rect">
                <a:avLst/>
              </a:prstGeom>
              <a:solidFill>
                <a:srgbClr val="D1D1FF"/>
              </a:solidFill>
              <a:ln w="9525">
                <a:noFill/>
                <a:miter lim="800000"/>
                <a:headEnd/>
                <a:tailEnd/>
              </a:ln>
            </p:spPr>
          </p:sp>
          <p:sp>
            <p:nvSpPr>
              <p:cNvPr id="124" name="Rectangle 123"/>
              <p:cNvSpPr>
                <a:spLocks noChangeArrowheads="1"/>
              </p:cNvSpPr>
              <p:nvPr/>
            </p:nvSpPr>
            <p:spPr bwMode="auto">
              <a:xfrm>
                <a:off x="283" y="131"/>
                <a:ext cx="21" cy="1"/>
              </a:xfrm>
              <a:prstGeom prst="rect">
                <a:avLst/>
              </a:prstGeom>
              <a:solidFill>
                <a:srgbClr val="D2D2FF"/>
              </a:solidFill>
              <a:ln w="9525">
                <a:noFill/>
                <a:miter lim="800000"/>
                <a:headEnd/>
                <a:tailEnd/>
              </a:ln>
            </p:spPr>
          </p:sp>
          <p:sp>
            <p:nvSpPr>
              <p:cNvPr id="125" name="Rectangle 124"/>
              <p:cNvSpPr>
                <a:spLocks noChangeArrowheads="1"/>
              </p:cNvSpPr>
              <p:nvPr/>
            </p:nvSpPr>
            <p:spPr bwMode="auto">
              <a:xfrm>
                <a:off x="283" y="131"/>
                <a:ext cx="21" cy="1"/>
              </a:xfrm>
              <a:prstGeom prst="rect">
                <a:avLst/>
              </a:prstGeom>
              <a:solidFill>
                <a:srgbClr val="D3D3FF"/>
              </a:solidFill>
              <a:ln w="9525">
                <a:noFill/>
                <a:miter lim="800000"/>
                <a:headEnd/>
                <a:tailEnd/>
              </a:ln>
            </p:spPr>
          </p:sp>
          <p:sp>
            <p:nvSpPr>
              <p:cNvPr id="126" name="Rectangle 125"/>
              <p:cNvSpPr>
                <a:spLocks noChangeArrowheads="1"/>
              </p:cNvSpPr>
              <p:nvPr/>
            </p:nvSpPr>
            <p:spPr bwMode="auto">
              <a:xfrm>
                <a:off x="283" y="132"/>
                <a:ext cx="21" cy="1"/>
              </a:xfrm>
              <a:prstGeom prst="rect">
                <a:avLst/>
              </a:prstGeom>
              <a:solidFill>
                <a:srgbClr val="D2D2FF"/>
              </a:solidFill>
              <a:ln w="9525">
                <a:noFill/>
                <a:miter lim="800000"/>
                <a:headEnd/>
                <a:tailEnd/>
              </a:ln>
            </p:spPr>
          </p:sp>
          <p:sp>
            <p:nvSpPr>
              <p:cNvPr id="127" name="Rectangle 126"/>
              <p:cNvSpPr>
                <a:spLocks noChangeArrowheads="1"/>
              </p:cNvSpPr>
              <p:nvPr/>
            </p:nvSpPr>
            <p:spPr bwMode="auto">
              <a:xfrm>
                <a:off x="283" y="133"/>
                <a:ext cx="21" cy="1"/>
              </a:xfrm>
              <a:prstGeom prst="rect">
                <a:avLst/>
              </a:prstGeom>
              <a:solidFill>
                <a:srgbClr val="D1D1FF"/>
              </a:solidFill>
              <a:ln w="9525">
                <a:noFill/>
                <a:miter lim="800000"/>
                <a:headEnd/>
                <a:tailEnd/>
              </a:ln>
            </p:spPr>
          </p:sp>
          <p:sp>
            <p:nvSpPr>
              <p:cNvPr id="128" name="Rectangle 127"/>
              <p:cNvSpPr>
                <a:spLocks noChangeArrowheads="1"/>
              </p:cNvSpPr>
              <p:nvPr/>
            </p:nvSpPr>
            <p:spPr bwMode="auto">
              <a:xfrm>
                <a:off x="283" y="133"/>
                <a:ext cx="21" cy="1"/>
              </a:xfrm>
              <a:prstGeom prst="rect">
                <a:avLst/>
              </a:prstGeom>
              <a:solidFill>
                <a:srgbClr val="D0D0FF"/>
              </a:solidFill>
              <a:ln w="9525">
                <a:noFill/>
                <a:miter lim="800000"/>
                <a:headEnd/>
                <a:tailEnd/>
              </a:ln>
            </p:spPr>
          </p:sp>
          <p:sp>
            <p:nvSpPr>
              <p:cNvPr id="129" name="Rectangle 128"/>
              <p:cNvSpPr>
                <a:spLocks noChangeArrowheads="1"/>
              </p:cNvSpPr>
              <p:nvPr/>
            </p:nvSpPr>
            <p:spPr bwMode="auto">
              <a:xfrm>
                <a:off x="283" y="134"/>
                <a:ext cx="21" cy="1"/>
              </a:xfrm>
              <a:prstGeom prst="rect">
                <a:avLst/>
              </a:prstGeom>
              <a:solidFill>
                <a:srgbClr val="CECEFF"/>
              </a:solidFill>
              <a:ln w="9525">
                <a:noFill/>
                <a:miter lim="800000"/>
                <a:headEnd/>
                <a:tailEnd/>
              </a:ln>
            </p:spPr>
          </p:sp>
          <p:sp>
            <p:nvSpPr>
              <p:cNvPr id="130" name="Rectangle 129"/>
              <p:cNvSpPr>
                <a:spLocks noChangeArrowheads="1"/>
              </p:cNvSpPr>
              <p:nvPr/>
            </p:nvSpPr>
            <p:spPr bwMode="auto">
              <a:xfrm>
                <a:off x="283" y="134"/>
                <a:ext cx="21" cy="1"/>
              </a:xfrm>
              <a:prstGeom prst="rect">
                <a:avLst/>
              </a:prstGeom>
              <a:solidFill>
                <a:srgbClr val="CCCCFF"/>
              </a:solidFill>
              <a:ln w="9525">
                <a:noFill/>
                <a:miter lim="800000"/>
                <a:headEnd/>
                <a:tailEnd/>
              </a:ln>
            </p:spPr>
          </p:sp>
          <p:sp>
            <p:nvSpPr>
              <p:cNvPr id="131" name="Rectangle 130"/>
              <p:cNvSpPr>
                <a:spLocks noChangeArrowheads="1"/>
              </p:cNvSpPr>
              <p:nvPr/>
            </p:nvSpPr>
            <p:spPr bwMode="auto">
              <a:xfrm>
                <a:off x="283" y="135"/>
                <a:ext cx="21" cy="1"/>
              </a:xfrm>
              <a:prstGeom prst="rect">
                <a:avLst/>
              </a:prstGeom>
              <a:solidFill>
                <a:srgbClr val="C9C9FF"/>
              </a:solidFill>
              <a:ln w="9525">
                <a:noFill/>
                <a:miter lim="800000"/>
                <a:headEnd/>
                <a:tailEnd/>
              </a:ln>
            </p:spPr>
          </p:sp>
          <p:sp>
            <p:nvSpPr>
              <p:cNvPr id="132" name="Rectangle 131"/>
              <p:cNvSpPr>
                <a:spLocks noChangeArrowheads="1"/>
              </p:cNvSpPr>
              <p:nvPr/>
            </p:nvSpPr>
            <p:spPr bwMode="auto">
              <a:xfrm>
                <a:off x="283" y="135"/>
                <a:ext cx="21" cy="1"/>
              </a:xfrm>
              <a:prstGeom prst="rect">
                <a:avLst/>
              </a:prstGeom>
              <a:solidFill>
                <a:srgbClr val="C6C6FF"/>
              </a:solidFill>
              <a:ln w="9525">
                <a:noFill/>
                <a:miter lim="800000"/>
                <a:headEnd/>
                <a:tailEnd/>
              </a:ln>
            </p:spPr>
          </p:sp>
          <p:sp>
            <p:nvSpPr>
              <p:cNvPr id="133" name="Rectangle 132"/>
              <p:cNvSpPr>
                <a:spLocks noChangeArrowheads="1"/>
              </p:cNvSpPr>
              <p:nvPr/>
            </p:nvSpPr>
            <p:spPr bwMode="auto">
              <a:xfrm>
                <a:off x="283" y="136"/>
                <a:ext cx="21" cy="1"/>
              </a:xfrm>
              <a:prstGeom prst="rect">
                <a:avLst/>
              </a:prstGeom>
              <a:solidFill>
                <a:srgbClr val="C3C3FF"/>
              </a:solidFill>
              <a:ln w="9525">
                <a:noFill/>
                <a:miter lim="800000"/>
                <a:headEnd/>
                <a:tailEnd/>
              </a:ln>
            </p:spPr>
          </p:sp>
          <p:sp>
            <p:nvSpPr>
              <p:cNvPr id="134" name="Rectangle 133"/>
              <p:cNvSpPr>
                <a:spLocks noChangeArrowheads="1"/>
              </p:cNvSpPr>
              <p:nvPr/>
            </p:nvSpPr>
            <p:spPr bwMode="auto">
              <a:xfrm>
                <a:off x="283" y="136"/>
                <a:ext cx="21" cy="1"/>
              </a:xfrm>
              <a:prstGeom prst="rect">
                <a:avLst/>
              </a:prstGeom>
              <a:solidFill>
                <a:srgbClr val="BEBEFF"/>
              </a:solidFill>
              <a:ln w="9525">
                <a:noFill/>
                <a:miter lim="800000"/>
                <a:headEnd/>
                <a:tailEnd/>
              </a:ln>
            </p:spPr>
          </p:sp>
          <p:sp>
            <p:nvSpPr>
              <p:cNvPr id="135" name="Rectangle 134"/>
              <p:cNvSpPr>
                <a:spLocks noChangeArrowheads="1"/>
              </p:cNvSpPr>
              <p:nvPr/>
            </p:nvSpPr>
            <p:spPr bwMode="auto">
              <a:xfrm>
                <a:off x="283" y="137"/>
                <a:ext cx="21" cy="1"/>
              </a:xfrm>
              <a:prstGeom prst="rect">
                <a:avLst/>
              </a:prstGeom>
              <a:solidFill>
                <a:srgbClr val="BABAFF"/>
              </a:solidFill>
              <a:ln w="9525">
                <a:noFill/>
                <a:miter lim="800000"/>
                <a:headEnd/>
                <a:tailEnd/>
              </a:ln>
            </p:spPr>
          </p:sp>
          <p:sp>
            <p:nvSpPr>
              <p:cNvPr id="136" name="Rectangle 135"/>
              <p:cNvSpPr>
                <a:spLocks noChangeArrowheads="1"/>
              </p:cNvSpPr>
              <p:nvPr/>
            </p:nvSpPr>
            <p:spPr bwMode="auto">
              <a:xfrm>
                <a:off x="283" y="137"/>
                <a:ext cx="21" cy="1"/>
              </a:xfrm>
              <a:prstGeom prst="rect">
                <a:avLst/>
              </a:prstGeom>
              <a:solidFill>
                <a:srgbClr val="B6B6FF"/>
              </a:solidFill>
              <a:ln w="9525">
                <a:noFill/>
                <a:miter lim="800000"/>
                <a:headEnd/>
                <a:tailEnd/>
              </a:ln>
            </p:spPr>
          </p:sp>
          <p:sp>
            <p:nvSpPr>
              <p:cNvPr id="137" name="Rectangle 136"/>
              <p:cNvSpPr>
                <a:spLocks noChangeArrowheads="1"/>
              </p:cNvSpPr>
              <p:nvPr/>
            </p:nvSpPr>
            <p:spPr bwMode="auto">
              <a:xfrm>
                <a:off x="283" y="138"/>
                <a:ext cx="21" cy="1"/>
              </a:xfrm>
              <a:prstGeom prst="rect">
                <a:avLst/>
              </a:prstGeom>
              <a:solidFill>
                <a:srgbClr val="B1B1FF"/>
              </a:solidFill>
              <a:ln w="9525">
                <a:noFill/>
                <a:miter lim="800000"/>
                <a:headEnd/>
                <a:tailEnd/>
              </a:ln>
            </p:spPr>
          </p:sp>
          <p:sp>
            <p:nvSpPr>
              <p:cNvPr id="138" name="Rectangle 137"/>
              <p:cNvSpPr>
                <a:spLocks noChangeArrowheads="1"/>
              </p:cNvSpPr>
              <p:nvPr/>
            </p:nvSpPr>
            <p:spPr bwMode="auto">
              <a:xfrm>
                <a:off x="283" y="138"/>
                <a:ext cx="21" cy="1"/>
              </a:xfrm>
              <a:prstGeom prst="rect">
                <a:avLst/>
              </a:prstGeom>
              <a:solidFill>
                <a:srgbClr val="ACACFF"/>
              </a:solidFill>
              <a:ln w="9525">
                <a:noFill/>
                <a:miter lim="800000"/>
                <a:headEnd/>
                <a:tailEnd/>
              </a:ln>
            </p:spPr>
          </p:sp>
          <p:sp>
            <p:nvSpPr>
              <p:cNvPr id="139" name="Rectangle 138"/>
              <p:cNvSpPr>
                <a:spLocks noChangeArrowheads="1"/>
              </p:cNvSpPr>
              <p:nvPr/>
            </p:nvSpPr>
            <p:spPr bwMode="auto">
              <a:xfrm>
                <a:off x="283" y="139"/>
                <a:ext cx="21" cy="1"/>
              </a:xfrm>
              <a:prstGeom prst="rect">
                <a:avLst/>
              </a:prstGeom>
              <a:solidFill>
                <a:srgbClr val="A8A8FF"/>
              </a:solidFill>
              <a:ln w="9525">
                <a:noFill/>
                <a:miter lim="800000"/>
                <a:headEnd/>
                <a:tailEnd/>
              </a:ln>
            </p:spPr>
          </p:sp>
          <p:sp>
            <p:nvSpPr>
              <p:cNvPr id="140" name="Rectangle 139"/>
              <p:cNvSpPr>
                <a:spLocks noChangeArrowheads="1"/>
              </p:cNvSpPr>
              <p:nvPr/>
            </p:nvSpPr>
            <p:spPr bwMode="auto">
              <a:xfrm>
                <a:off x="283" y="139"/>
                <a:ext cx="21" cy="1"/>
              </a:xfrm>
              <a:prstGeom prst="rect">
                <a:avLst/>
              </a:prstGeom>
              <a:solidFill>
                <a:srgbClr val="A4A4FF"/>
              </a:solidFill>
              <a:ln w="9525">
                <a:noFill/>
                <a:miter lim="800000"/>
                <a:headEnd/>
                <a:tailEnd/>
              </a:ln>
            </p:spPr>
          </p:sp>
          <p:sp>
            <p:nvSpPr>
              <p:cNvPr id="141" name="Rectangle 140"/>
              <p:cNvSpPr>
                <a:spLocks noChangeArrowheads="1"/>
              </p:cNvSpPr>
              <p:nvPr/>
            </p:nvSpPr>
            <p:spPr bwMode="auto">
              <a:xfrm>
                <a:off x="283" y="140"/>
                <a:ext cx="21" cy="1"/>
              </a:xfrm>
              <a:prstGeom prst="rect">
                <a:avLst/>
              </a:prstGeom>
              <a:solidFill>
                <a:srgbClr val="A1A1FF"/>
              </a:solidFill>
              <a:ln w="9525">
                <a:noFill/>
                <a:miter lim="800000"/>
                <a:headEnd/>
                <a:tailEnd/>
              </a:ln>
            </p:spPr>
          </p:sp>
          <p:sp>
            <p:nvSpPr>
              <p:cNvPr id="142" name="Rectangle 141"/>
              <p:cNvSpPr>
                <a:spLocks noChangeArrowheads="1"/>
              </p:cNvSpPr>
              <p:nvPr/>
            </p:nvSpPr>
            <p:spPr bwMode="auto">
              <a:xfrm>
                <a:off x="283" y="140"/>
                <a:ext cx="21" cy="1"/>
              </a:xfrm>
              <a:prstGeom prst="rect">
                <a:avLst/>
              </a:prstGeom>
              <a:solidFill>
                <a:srgbClr val="9F9FFF"/>
              </a:solidFill>
              <a:ln w="9525">
                <a:noFill/>
                <a:miter lim="800000"/>
                <a:headEnd/>
                <a:tailEnd/>
              </a:ln>
            </p:spPr>
          </p:sp>
          <p:sp>
            <p:nvSpPr>
              <p:cNvPr id="143" name="Rectangle 142"/>
              <p:cNvSpPr>
                <a:spLocks noChangeArrowheads="1"/>
              </p:cNvSpPr>
              <p:nvPr/>
            </p:nvSpPr>
            <p:spPr bwMode="auto">
              <a:xfrm>
                <a:off x="283" y="141"/>
                <a:ext cx="21" cy="1"/>
              </a:xfrm>
              <a:prstGeom prst="rect">
                <a:avLst/>
              </a:prstGeom>
              <a:solidFill>
                <a:srgbClr val="9C9CFF"/>
              </a:solidFill>
              <a:ln w="9525">
                <a:noFill/>
                <a:miter lim="800000"/>
                <a:headEnd/>
                <a:tailEnd/>
              </a:ln>
            </p:spPr>
          </p:sp>
          <p:sp>
            <p:nvSpPr>
              <p:cNvPr id="144" name="Rectangle 143"/>
              <p:cNvSpPr>
                <a:spLocks noChangeArrowheads="1"/>
              </p:cNvSpPr>
              <p:nvPr/>
            </p:nvSpPr>
            <p:spPr bwMode="auto">
              <a:xfrm>
                <a:off x="283" y="141"/>
                <a:ext cx="21" cy="1"/>
              </a:xfrm>
              <a:prstGeom prst="rect">
                <a:avLst/>
              </a:prstGeom>
              <a:solidFill>
                <a:srgbClr val="9B9BFF"/>
              </a:solidFill>
              <a:ln w="9525">
                <a:noFill/>
                <a:miter lim="800000"/>
                <a:headEnd/>
                <a:tailEnd/>
              </a:ln>
            </p:spPr>
          </p:sp>
          <p:sp>
            <p:nvSpPr>
              <p:cNvPr id="145" name="Rectangle 144"/>
              <p:cNvSpPr>
                <a:spLocks noChangeArrowheads="1"/>
              </p:cNvSpPr>
              <p:nvPr/>
            </p:nvSpPr>
            <p:spPr bwMode="auto">
              <a:xfrm>
                <a:off x="283" y="142"/>
                <a:ext cx="21" cy="1"/>
              </a:xfrm>
              <a:prstGeom prst="rect">
                <a:avLst/>
              </a:prstGeom>
              <a:solidFill>
                <a:srgbClr val="9A9AFF"/>
              </a:solidFill>
              <a:ln w="9525">
                <a:noFill/>
                <a:miter lim="800000"/>
                <a:headEnd/>
                <a:tailEnd/>
              </a:ln>
            </p:spPr>
          </p:sp>
          <p:sp>
            <p:nvSpPr>
              <p:cNvPr id="146" name="Rectangle 145"/>
              <p:cNvSpPr>
                <a:spLocks noChangeArrowheads="1"/>
              </p:cNvSpPr>
              <p:nvPr/>
            </p:nvSpPr>
            <p:spPr bwMode="auto">
              <a:xfrm>
                <a:off x="283" y="121"/>
                <a:ext cx="21" cy="21"/>
              </a:xfrm>
              <a:prstGeom prst="rect">
                <a:avLst/>
              </a:prstGeom>
              <a:noFill/>
              <a:ln w="9525">
                <a:noFill/>
                <a:miter lim="800000"/>
                <a:headEnd/>
                <a:tailEnd/>
              </a:ln>
            </p:spPr>
          </p:sp>
          <p:sp>
            <p:nvSpPr>
              <p:cNvPr id="147" name="Rectangle 146"/>
              <p:cNvSpPr>
                <a:spLocks noChangeArrowheads="1"/>
              </p:cNvSpPr>
              <p:nvPr/>
            </p:nvSpPr>
            <p:spPr bwMode="auto">
              <a:xfrm>
                <a:off x="254" y="70"/>
                <a:ext cx="9" cy="1"/>
              </a:xfrm>
              <a:prstGeom prst="rect">
                <a:avLst/>
              </a:prstGeom>
              <a:solidFill>
                <a:srgbClr val="9A9AFF"/>
              </a:solidFill>
              <a:ln w="9525">
                <a:noFill/>
                <a:miter lim="800000"/>
                <a:headEnd/>
                <a:tailEnd/>
              </a:ln>
            </p:spPr>
          </p:sp>
          <p:sp>
            <p:nvSpPr>
              <p:cNvPr id="148" name="Rectangle 147"/>
              <p:cNvSpPr>
                <a:spLocks noChangeArrowheads="1"/>
              </p:cNvSpPr>
              <p:nvPr/>
            </p:nvSpPr>
            <p:spPr bwMode="auto">
              <a:xfrm>
                <a:off x="254" y="70"/>
                <a:ext cx="9" cy="1"/>
              </a:xfrm>
              <a:prstGeom prst="rect">
                <a:avLst/>
              </a:prstGeom>
              <a:solidFill>
                <a:srgbClr val="9B9BFF"/>
              </a:solidFill>
              <a:ln w="9525">
                <a:noFill/>
                <a:miter lim="800000"/>
                <a:headEnd/>
                <a:tailEnd/>
              </a:ln>
            </p:spPr>
          </p:sp>
          <p:sp>
            <p:nvSpPr>
              <p:cNvPr id="149" name="Rectangle 148"/>
              <p:cNvSpPr>
                <a:spLocks noChangeArrowheads="1"/>
              </p:cNvSpPr>
              <p:nvPr/>
            </p:nvSpPr>
            <p:spPr bwMode="auto">
              <a:xfrm>
                <a:off x="254" y="71"/>
                <a:ext cx="9" cy="1"/>
              </a:xfrm>
              <a:prstGeom prst="rect">
                <a:avLst/>
              </a:prstGeom>
              <a:solidFill>
                <a:srgbClr val="9C9CFF"/>
              </a:solidFill>
              <a:ln w="9525">
                <a:noFill/>
                <a:miter lim="800000"/>
                <a:headEnd/>
                <a:tailEnd/>
              </a:ln>
            </p:spPr>
          </p:sp>
          <p:sp>
            <p:nvSpPr>
              <p:cNvPr id="150" name="Rectangle 149"/>
              <p:cNvSpPr>
                <a:spLocks noChangeArrowheads="1"/>
              </p:cNvSpPr>
              <p:nvPr/>
            </p:nvSpPr>
            <p:spPr bwMode="auto">
              <a:xfrm>
                <a:off x="254" y="71"/>
                <a:ext cx="9" cy="1"/>
              </a:xfrm>
              <a:prstGeom prst="rect">
                <a:avLst/>
              </a:prstGeom>
              <a:solidFill>
                <a:srgbClr val="9F9FFF"/>
              </a:solidFill>
              <a:ln w="9525">
                <a:noFill/>
                <a:miter lim="800000"/>
                <a:headEnd/>
                <a:tailEnd/>
              </a:ln>
            </p:spPr>
          </p:sp>
          <p:sp>
            <p:nvSpPr>
              <p:cNvPr id="151" name="Rectangle 150"/>
              <p:cNvSpPr>
                <a:spLocks noChangeArrowheads="1"/>
              </p:cNvSpPr>
              <p:nvPr/>
            </p:nvSpPr>
            <p:spPr bwMode="auto">
              <a:xfrm>
                <a:off x="254" y="72"/>
                <a:ext cx="9" cy="1"/>
              </a:xfrm>
              <a:prstGeom prst="rect">
                <a:avLst/>
              </a:prstGeom>
              <a:solidFill>
                <a:srgbClr val="A1A1FF"/>
              </a:solidFill>
              <a:ln w="9525">
                <a:noFill/>
                <a:miter lim="800000"/>
                <a:headEnd/>
                <a:tailEnd/>
              </a:ln>
            </p:spPr>
          </p:sp>
          <p:sp>
            <p:nvSpPr>
              <p:cNvPr id="152" name="Rectangle 151"/>
              <p:cNvSpPr>
                <a:spLocks noChangeArrowheads="1"/>
              </p:cNvSpPr>
              <p:nvPr/>
            </p:nvSpPr>
            <p:spPr bwMode="auto">
              <a:xfrm>
                <a:off x="254" y="72"/>
                <a:ext cx="9" cy="1"/>
              </a:xfrm>
              <a:prstGeom prst="rect">
                <a:avLst/>
              </a:prstGeom>
              <a:solidFill>
                <a:srgbClr val="A4A4FF"/>
              </a:solidFill>
              <a:ln w="9525">
                <a:noFill/>
                <a:miter lim="800000"/>
                <a:headEnd/>
                <a:tailEnd/>
              </a:ln>
            </p:spPr>
          </p:sp>
          <p:sp>
            <p:nvSpPr>
              <p:cNvPr id="153" name="Rectangle 152"/>
              <p:cNvSpPr>
                <a:spLocks noChangeArrowheads="1"/>
              </p:cNvSpPr>
              <p:nvPr/>
            </p:nvSpPr>
            <p:spPr bwMode="auto">
              <a:xfrm>
                <a:off x="254" y="73"/>
                <a:ext cx="9" cy="1"/>
              </a:xfrm>
              <a:prstGeom prst="rect">
                <a:avLst/>
              </a:prstGeom>
              <a:solidFill>
                <a:srgbClr val="A8A8FF"/>
              </a:solidFill>
              <a:ln w="9525">
                <a:noFill/>
                <a:miter lim="800000"/>
                <a:headEnd/>
                <a:tailEnd/>
              </a:ln>
            </p:spPr>
          </p:sp>
          <p:sp>
            <p:nvSpPr>
              <p:cNvPr id="154" name="Rectangle 153"/>
              <p:cNvSpPr>
                <a:spLocks noChangeArrowheads="1"/>
              </p:cNvSpPr>
              <p:nvPr/>
            </p:nvSpPr>
            <p:spPr bwMode="auto">
              <a:xfrm>
                <a:off x="254" y="73"/>
                <a:ext cx="9" cy="1"/>
              </a:xfrm>
              <a:prstGeom prst="rect">
                <a:avLst/>
              </a:prstGeom>
              <a:solidFill>
                <a:srgbClr val="ACACFF"/>
              </a:solidFill>
              <a:ln w="9525">
                <a:noFill/>
                <a:miter lim="800000"/>
                <a:headEnd/>
                <a:tailEnd/>
              </a:ln>
            </p:spPr>
          </p:sp>
          <p:sp>
            <p:nvSpPr>
              <p:cNvPr id="155" name="Rectangle 154"/>
              <p:cNvSpPr>
                <a:spLocks noChangeArrowheads="1"/>
              </p:cNvSpPr>
              <p:nvPr/>
            </p:nvSpPr>
            <p:spPr bwMode="auto">
              <a:xfrm>
                <a:off x="254" y="74"/>
                <a:ext cx="9" cy="1"/>
              </a:xfrm>
              <a:prstGeom prst="rect">
                <a:avLst/>
              </a:prstGeom>
              <a:solidFill>
                <a:srgbClr val="B1B1FF"/>
              </a:solidFill>
              <a:ln w="9525">
                <a:noFill/>
                <a:miter lim="800000"/>
                <a:headEnd/>
                <a:tailEnd/>
              </a:ln>
            </p:spPr>
          </p:sp>
          <p:sp>
            <p:nvSpPr>
              <p:cNvPr id="156" name="Rectangle 155"/>
              <p:cNvSpPr>
                <a:spLocks noChangeArrowheads="1"/>
              </p:cNvSpPr>
              <p:nvPr/>
            </p:nvSpPr>
            <p:spPr bwMode="auto">
              <a:xfrm>
                <a:off x="254" y="74"/>
                <a:ext cx="9" cy="1"/>
              </a:xfrm>
              <a:prstGeom prst="rect">
                <a:avLst/>
              </a:prstGeom>
              <a:solidFill>
                <a:srgbClr val="B5B5FF"/>
              </a:solidFill>
              <a:ln w="9525">
                <a:noFill/>
                <a:miter lim="800000"/>
                <a:headEnd/>
                <a:tailEnd/>
              </a:ln>
            </p:spPr>
          </p:sp>
          <p:sp>
            <p:nvSpPr>
              <p:cNvPr id="157" name="Rectangle 156"/>
              <p:cNvSpPr>
                <a:spLocks noChangeArrowheads="1"/>
              </p:cNvSpPr>
              <p:nvPr/>
            </p:nvSpPr>
            <p:spPr bwMode="auto">
              <a:xfrm>
                <a:off x="254" y="75"/>
                <a:ext cx="9" cy="1"/>
              </a:xfrm>
              <a:prstGeom prst="rect">
                <a:avLst/>
              </a:prstGeom>
              <a:solidFill>
                <a:srgbClr val="BABAFF"/>
              </a:solidFill>
              <a:ln w="9525">
                <a:noFill/>
                <a:miter lim="800000"/>
                <a:headEnd/>
                <a:tailEnd/>
              </a:ln>
            </p:spPr>
          </p:sp>
          <p:sp>
            <p:nvSpPr>
              <p:cNvPr id="158" name="Rectangle 157"/>
              <p:cNvSpPr>
                <a:spLocks noChangeArrowheads="1"/>
              </p:cNvSpPr>
              <p:nvPr/>
            </p:nvSpPr>
            <p:spPr bwMode="auto">
              <a:xfrm>
                <a:off x="254" y="75"/>
                <a:ext cx="9" cy="1"/>
              </a:xfrm>
              <a:prstGeom prst="rect">
                <a:avLst/>
              </a:prstGeom>
              <a:solidFill>
                <a:srgbClr val="BEBEFF"/>
              </a:solidFill>
              <a:ln w="9525">
                <a:noFill/>
                <a:miter lim="800000"/>
                <a:headEnd/>
                <a:tailEnd/>
              </a:ln>
            </p:spPr>
          </p:sp>
          <p:sp>
            <p:nvSpPr>
              <p:cNvPr id="159" name="Rectangle 158"/>
              <p:cNvSpPr>
                <a:spLocks noChangeArrowheads="1"/>
              </p:cNvSpPr>
              <p:nvPr/>
            </p:nvSpPr>
            <p:spPr bwMode="auto">
              <a:xfrm>
                <a:off x="254" y="76"/>
                <a:ext cx="9" cy="1"/>
              </a:xfrm>
              <a:prstGeom prst="rect">
                <a:avLst/>
              </a:prstGeom>
              <a:solidFill>
                <a:srgbClr val="C3C3FF"/>
              </a:solidFill>
              <a:ln w="9525">
                <a:noFill/>
                <a:miter lim="800000"/>
                <a:headEnd/>
                <a:tailEnd/>
              </a:ln>
            </p:spPr>
          </p:sp>
          <p:sp>
            <p:nvSpPr>
              <p:cNvPr id="160" name="Rectangle 159"/>
              <p:cNvSpPr>
                <a:spLocks noChangeArrowheads="1"/>
              </p:cNvSpPr>
              <p:nvPr/>
            </p:nvSpPr>
            <p:spPr bwMode="auto">
              <a:xfrm>
                <a:off x="254" y="76"/>
                <a:ext cx="9" cy="1"/>
              </a:xfrm>
              <a:prstGeom prst="rect">
                <a:avLst/>
              </a:prstGeom>
              <a:solidFill>
                <a:srgbClr val="C6C6FF"/>
              </a:solidFill>
              <a:ln w="9525">
                <a:noFill/>
                <a:miter lim="800000"/>
                <a:headEnd/>
                <a:tailEnd/>
              </a:ln>
            </p:spPr>
          </p:sp>
          <p:sp>
            <p:nvSpPr>
              <p:cNvPr id="161" name="Rectangle 160"/>
              <p:cNvSpPr>
                <a:spLocks noChangeArrowheads="1"/>
              </p:cNvSpPr>
              <p:nvPr/>
            </p:nvSpPr>
            <p:spPr bwMode="auto">
              <a:xfrm>
                <a:off x="254" y="77"/>
                <a:ext cx="9" cy="1"/>
              </a:xfrm>
              <a:prstGeom prst="rect">
                <a:avLst/>
              </a:prstGeom>
              <a:solidFill>
                <a:srgbClr val="C9C9FF"/>
              </a:solidFill>
              <a:ln w="9525">
                <a:noFill/>
                <a:miter lim="800000"/>
                <a:headEnd/>
                <a:tailEnd/>
              </a:ln>
            </p:spPr>
          </p:sp>
          <p:sp>
            <p:nvSpPr>
              <p:cNvPr id="162" name="Rectangle 161"/>
              <p:cNvSpPr>
                <a:spLocks noChangeArrowheads="1"/>
              </p:cNvSpPr>
              <p:nvPr/>
            </p:nvSpPr>
            <p:spPr bwMode="auto">
              <a:xfrm>
                <a:off x="254" y="77"/>
                <a:ext cx="9" cy="1"/>
              </a:xfrm>
              <a:prstGeom prst="rect">
                <a:avLst/>
              </a:prstGeom>
              <a:solidFill>
                <a:srgbClr val="CCCCFF"/>
              </a:solidFill>
              <a:ln w="9525">
                <a:noFill/>
                <a:miter lim="800000"/>
                <a:headEnd/>
                <a:tailEnd/>
              </a:ln>
            </p:spPr>
          </p:sp>
          <p:sp>
            <p:nvSpPr>
              <p:cNvPr id="163" name="Rectangle 162"/>
              <p:cNvSpPr>
                <a:spLocks noChangeArrowheads="1"/>
              </p:cNvSpPr>
              <p:nvPr/>
            </p:nvSpPr>
            <p:spPr bwMode="auto">
              <a:xfrm>
                <a:off x="254" y="78"/>
                <a:ext cx="9" cy="1"/>
              </a:xfrm>
              <a:prstGeom prst="rect">
                <a:avLst/>
              </a:prstGeom>
              <a:solidFill>
                <a:srgbClr val="CECEFF"/>
              </a:solidFill>
              <a:ln w="9525">
                <a:noFill/>
                <a:miter lim="800000"/>
                <a:headEnd/>
                <a:tailEnd/>
              </a:ln>
            </p:spPr>
          </p:sp>
          <p:sp>
            <p:nvSpPr>
              <p:cNvPr id="164" name="Rectangle 163"/>
              <p:cNvSpPr>
                <a:spLocks noChangeArrowheads="1"/>
              </p:cNvSpPr>
              <p:nvPr/>
            </p:nvSpPr>
            <p:spPr bwMode="auto">
              <a:xfrm>
                <a:off x="254" y="78"/>
                <a:ext cx="9" cy="1"/>
              </a:xfrm>
              <a:prstGeom prst="rect">
                <a:avLst/>
              </a:prstGeom>
              <a:solidFill>
                <a:srgbClr val="D0D0FF"/>
              </a:solidFill>
              <a:ln w="9525">
                <a:noFill/>
                <a:miter lim="800000"/>
                <a:headEnd/>
                <a:tailEnd/>
              </a:ln>
            </p:spPr>
          </p:sp>
          <p:sp>
            <p:nvSpPr>
              <p:cNvPr id="165" name="Rectangle 164"/>
              <p:cNvSpPr>
                <a:spLocks noChangeArrowheads="1"/>
              </p:cNvSpPr>
              <p:nvPr/>
            </p:nvSpPr>
            <p:spPr bwMode="auto">
              <a:xfrm>
                <a:off x="254" y="79"/>
                <a:ext cx="9" cy="1"/>
              </a:xfrm>
              <a:prstGeom prst="rect">
                <a:avLst/>
              </a:prstGeom>
              <a:solidFill>
                <a:srgbClr val="D1D1FF"/>
              </a:solidFill>
              <a:ln w="9525">
                <a:noFill/>
                <a:miter lim="800000"/>
                <a:headEnd/>
                <a:tailEnd/>
              </a:ln>
            </p:spPr>
          </p:sp>
          <p:sp>
            <p:nvSpPr>
              <p:cNvPr id="166" name="Rectangle 165"/>
              <p:cNvSpPr>
                <a:spLocks noChangeArrowheads="1"/>
              </p:cNvSpPr>
              <p:nvPr/>
            </p:nvSpPr>
            <p:spPr bwMode="auto">
              <a:xfrm>
                <a:off x="254" y="79"/>
                <a:ext cx="9" cy="1"/>
              </a:xfrm>
              <a:prstGeom prst="rect">
                <a:avLst/>
              </a:prstGeom>
              <a:solidFill>
                <a:srgbClr val="D2D2FF"/>
              </a:solidFill>
              <a:ln w="9525">
                <a:noFill/>
                <a:miter lim="800000"/>
                <a:headEnd/>
                <a:tailEnd/>
              </a:ln>
            </p:spPr>
          </p:sp>
          <p:sp>
            <p:nvSpPr>
              <p:cNvPr id="167" name="Rectangle 166"/>
              <p:cNvSpPr>
                <a:spLocks noChangeArrowheads="1"/>
              </p:cNvSpPr>
              <p:nvPr/>
            </p:nvSpPr>
            <p:spPr bwMode="auto">
              <a:xfrm>
                <a:off x="254" y="80"/>
                <a:ext cx="9" cy="1"/>
              </a:xfrm>
              <a:prstGeom prst="rect">
                <a:avLst/>
              </a:prstGeom>
              <a:solidFill>
                <a:srgbClr val="D3D3FF"/>
              </a:solidFill>
              <a:ln w="9525">
                <a:noFill/>
                <a:miter lim="800000"/>
                <a:headEnd/>
                <a:tailEnd/>
              </a:ln>
            </p:spPr>
          </p:sp>
          <p:sp>
            <p:nvSpPr>
              <p:cNvPr id="168" name="Rectangle 167"/>
              <p:cNvSpPr>
                <a:spLocks noChangeArrowheads="1"/>
              </p:cNvSpPr>
              <p:nvPr/>
            </p:nvSpPr>
            <p:spPr bwMode="auto">
              <a:xfrm>
                <a:off x="254" y="80"/>
                <a:ext cx="9" cy="1"/>
              </a:xfrm>
              <a:prstGeom prst="rect">
                <a:avLst/>
              </a:prstGeom>
              <a:solidFill>
                <a:srgbClr val="D2D2FF"/>
              </a:solidFill>
              <a:ln w="9525">
                <a:noFill/>
                <a:miter lim="800000"/>
                <a:headEnd/>
                <a:tailEnd/>
              </a:ln>
            </p:spPr>
          </p:sp>
          <p:sp>
            <p:nvSpPr>
              <p:cNvPr id="169" name="Rectangle 168"/>
              <p:cNvSpPr>
                <a:spLocks noChangeArrowheads="1"/>
              </p:cNvSpPr>
              <p:nvPr/>
            </p:nvSpPr>
            <p:spPr bwMode="auto">
              <a:xfrm>
                <a:off x="254" y="81"/>
                <a:ext cx="9" cy="1"/>
              </a:xfrm>
              <a:prstGeom prst="rect">
                <a:avLst/>
              </a:prstGeom>
              <a:solidFill>
                <a:srgbClr val="D1D1FF"/>
              </a:solidFill>
              <a:ln w="9525">
                <a:noFill/>
                <a:miter lim="800000"/>
                <a:headEnd/>
                <a:tailEnd/>
              </a:ln>
            </p:spPr>
          </p:sp>
          <p:sp>
            <p:nvSpPr>
              <p:cNvPr id="170" name="Rectangle 169"/>
              <p:cNvSpPr>
                <a:spLocks noChangeArrowheads="1"/>
              </p:cNvSpPr>
              <p:nvPr/>
            </p:nvSpPr>
            <p:spPr bwMode="auto">
              <a:xfrm>
                <a:off x="254" y="81"/>
                <a:ext cx="9" cy="1"/>
              </a:xfrm>
              <a:prstGeom prst="rect">
                <a:avLst/>
              </a:prstGeom>
              <a:solidFill>
                <a:srgbClr val="D0D0FF"/>
              </a:solidFill>
              <a:ln w="9525">
                <a:noFill/>
                <a:miter lim="800000"/>
                <a:headEnd/>
                <a:tailEnd/>
              </a:ln>
            </p:spPr>
          </p:sp>
          <p:sp>
            <p:nvSpPr>
              <p:cNvPr id="171" name="Rectangle 170"/>
              <p:cNvSpPr>
                <a:spLocks noChangeArrowheads="1"/>
              </p:cNvSpPr>
              <p:nvPr/>
            </p:nvSpPr>
            <p:spPr bwMode="auto">
              <a:xfrm>
                <a:off x="254" y="82"/>
                <a:ext cx="9" cy="1"/>
              </a:xfrm>
              <a:prstGeom prst="rect">
                <a:avLst/>
              </a:prstGeom>
              <a:solidFill>
                <a:srgbClr val="CECEFF"/>
              </a:solidFill>
              <a:ln w="9525">
                <a:noFill/>
                <a:miter lim="800000"/>
                <a:headEnd/>
                <a:tailEnd/>
              </a:ln>
            </p:spPr>
          </p:sp>
          <p:sp>
            <p:nvSpPr>
              <p:cNvPr id="172" name="Rectangle 171"/>
              <p:cNvSpPr>
                <a:spLocks noChangeArrowheads="1"/>
              </p:cNvSpPr>
              <p:nvPr/>
            </p:nvSpPr>
            <p:spPr bwMode="auto">
              <a:xfrm>
                <a:off x="254" y="82"/>
                <a:ext cx="9" cy="1"/>
              </a:xfrm>
              <a:prstGeom prst="rect">
                <a:avLst/>
              </a:prstGeom>
              <a:solidFill>
                <a:srgbClr val="CCCCFF"/>
              </a:solidFill>
              <a:ln w="9525">
                <a:noFill/>
                <a:miter lim="800000"/>
                <a:headEnd/>
                <a:tailEnd/>
              </a:ln>
            </p:spPr>
          </p:sp>
          <p:sp>
            <p:nvSpPr>
              <p:cNvPr id="173" name="Rectangle 172"/>
              <p:cNvSpPr>
                <a:spLocks noChangeArrowheads="1"/>
              </p:cNvSpPr>
              <p:nvPr/>
            </p:nvSpPr>
            <p:spPr bwMode="auto">
              <a:xfrm>
                <a:off x="254" y="83"/>
                <a:ext cx="9" cy="1"/>
              </a:xfrm>
              <a:prstGeom prst="rect">
                <a:avLst/>
              </a:prstGeom>
              <a:solidFill>
                <a:srgbClr val="C9C9FF"/>
              </a:solidFill>
              <a:ln w="9525">
                <a:noFill/>
                <a:miter lim="800000"/>
                <a:headEnd/>
                <a:tailEnd/>
              </a:ln>
            </p:spPr>
          </p:sp>
          <p:sp>
            <p:nvSpPr>
              <p:cNvPr id="174" name="Rectangle 173"/>
              <p:cNvSpPr>
                <a:spLocks noChangeArrowheads="1"/>
              </p:cNvSpPr>
              <p:nvPr/>
            </p:nvSpPr>
            <p:spPr bwMode="auto">
              <a:xfrm>
                <a:off x="254" y="83"/>
                <a:ext cx="9" cy="1"/>
              </a:xfrm>
              <a:prstGeom prst="rect">
                <a:avLst/>
              </a:prstGeom>
              <a:solidFill>
                <a:srgbClr val="C6C6FF"/>
              </a:solidFill>
              <a:ln w="9525">
                <a:noFill/>
                <a:miter lim="800000"/>
                <a:headEnd/>
                <a:tailEnd/>
              </a:ln>
            </p:spPr>
          </p:sp>
          <p:sp>
            <p:nvSpPr>
              <p:cNvPr id="175" name="Rectangle 174"/>
              <p:cNvSpPr>
                <a:spLocks noChangeArrowheads="1"/>
              </p:cNvSpPr>
              <p:nvPr/>
            </p:nvSpPr>
            <p:spPr bwMode="auto">
              <a:xfrm>
                <a:off x="254" y="84"/>
                <a:ext cx="9" cy="1"/>
              </a:xfrm>
              <a:prstGeom prst="rect">
                <a:avLst/>
              </a:prstGeom>
              <a:solidFill>
                <a:srgbClr val="C3C3FF"/>
              </a:solidFill>
              <a:ln w="9525">
                <a:noFill/>
                <a:miter lim="800000"/>
                <a:headEnd/>
                <a:tailEnd/>
              </a:ln>
            </p:spPr>
          </p:sp>
          <p:sp>
            <p:nvSpPr>
              <p:cNvPr id="176" name="Rectangle 175"/>
              <p:cNvSpPr>
                <a:spLocks noChangeArrowheads="1"/>
              </p:cNvSpPr>
              <p:nvPr/>
            </p:nvSpPr>
            <p:spPr bwMode="auto">
              <a:xfrm>
                <a:off x="254" y="84"/>
                <a:ext cx="9" cy="1"/>
              </a:xfrm>
              <a:prstGeom prst="rect">
                <a:avLst/>
              </a:prstGeom>
              <a:solidFill>
                <a:srgbClr val="BEBEFF"/>
              </a:solidFill>
              <a:ln w="9525">
                <a:noFill/>
                <a:miter lim="800000"/>
                <a:headEnd/>
                <a:tailEnd/>
              </a:ln>
            </p:spPr>
          </p:sp>
          <p:sp>
            <p:nvSpPr>
              <p:cNvPr id="177" name="Rectangle 176"/>
              <p:cNvSpPr>
                <a:spLocks noChangeArrowheads="1"/>
              </p:cNvSpPr>
              <p:nvPr/>
            </p:nvSpPr>
            <p:spPr bwMode="auto">
              <a:xfrm>
                <a:off x="254" y="85"/>
                <a:ext cx="9" cy="1"/>
              </a:xfrm>
              <a:prstGeom prst="rect">
                <a:avLst/>
              </a:prstGeom>
              <a:solidFill>
                <a:srgbClr val="BABAFF"/>
              </a:solidFill>
              <a:ln w="9525">
                <a:noFill/>
                <a:miter lim="800000"/>
                <a:headEnd/>
                <a:tailEnd/>
              </a:ln>
            </p:spPr>
          </p:sp>
          <p:sp>
            <p:nvSpPr>
              <p:cNvPr id="178" name="Rectangle 177"/>
              <p:cNvSpPr>
                <a:spLocks noChangeArrowheads="1"/>
              </p:cNvSpPr>
              <p:nvPr/>
            </p:nvSpPr>
            <p:spPr bwMode="auto">
              <a:xfrm>
                <a:off x="254" y="85"/>
                <a:ext cx="9" cy="1"/>
              </a:xfrm>
              <a:prstGeom prst="rect">
                <a:avLst/>
              </a:prstGeom>
              <a:solidFill>
                <a:srgbClr val="B6B6FF"/>
              </a:solidFill>
              <a:ln w="9525">
                <a:noFill/>
                <a:miter lim="800000"/>
                <a:headEnd/>
                <a:tailEnd/>
              </a:ln>
            </p:spPr>
          </p:sp>
          <p:sp>
            <p:nvSpPr>
              <p:cNvPr id="179" name="Rectangle 178"/>
              <p:cNvSpPr>
                <a:spLocks noChangeArrowheads="1"/>
              </p:cNvSpPr>
              <p:nvPr/>
            </p:nvSpPr>
            <p:spPr bwMode="auto">
              <a:xfrm>
                <a:off x="254" y="86"/>
                <a:ext cx="9" cy="1"/>
              </a:xfrm>
              <a:prstGeom prst="rect">
                <a:avLst/>
              </a:prstGeom>
              <a:solidFill>
                <a:srgbClr val="B1B1FF"/>
              </a:solidFill>
              <a:ln w="9525">
                <a:noFill/>
                <a:miter lim="800000"/>
                <a:headEnd/>
                <a:tailEnd/>
              </a:ln>
            </p:spPr>
          </p:sp>
          <p:sp>
            <p:nvSpPr>
              <p:cNvPr id="180" name="Rectangle 179"/>
              <p:cNvSpPr>
                <a:spLocks noChangeArrowheads="1"/>
              </p:cNvSpPr>
              <p:nvPr/>
            </p:nvSpPr>
            <p:spPr bwMode="auto">
              <a:xfrm>
                <a:off x="254" y="86"/>
                <a:ext cx="9" cy="1"/>
              </a:xfrm>
              <a:prstGeom prst="rect">
                <a:avLst/>
              </a:prstGeom>
              <a:solidFill>
                <a:srgbClr val="ACACFF"/>
              </a:solidFill>
              <a:ln w="9525">
                <a:noFill/>
                <a:miter lim="800000"/>
                <a:headEnd/>
                <a:tailEnd/>
              </a:ln>
            </p:spPr>
          </p:sp>
          <p:sp>
            <p:nvSpPr>
              <p:cNvPr id="181" name="Rectangle 180"/>
              <p:cNvSpPr>
                <a:spLocks noChangeArrowheads="1"/>
              </p:cNvSpPr>
              <p:nvPr/>
            </p:nvSpPr>
            <p:spPr bwMode="auto">
              <a:xfrm>
                <a:off x="254" y="87"/>
                <a:ext cx="9" cy="1"/>
              </a:xfrm>
              <a:prstGeom prst="rect">
                <a:avLst/>
              </a:prstGeom>
              <a:solidFill>
                <a:srgbClr val="A8A8FF"/>
              </a:solidFill>
              <a:ln w="9525">
                <a:noFill/>
                <a:miter lim="800000"/>
                <a:headEnd/>
                <a:tailEnd/>
              </a:ln>
            </p:spPr>
          </p:sp>
          <p:sp>
            <p:nvSpPr>
              <p:cNvPr id="182" name="Rectangle 181"/>
              <p:cNvSpPr>
                <a:spLocks noChangeArrowheads="1"/>
              </p:cNvSpPr>
              <p:nvPr/>
            </p:nvSpPr>
            <p:spPr bwMode="auto">
              <a:xfrm>
                <a:off x="254" y="87"/>
                <a:ext cx="9" cy="1"/>
              </a:xfrm>
              <a:prstGeom prst="rect">
                <a:avLst/>
              </a:prstGeom>
              <a:solidFill>
                <a:srgbClr val="A4A4FF"/>
              </a:solidFill>
              <a:ln w="9525">
                <a:noFill/>
                <a:miter lim="800000"/>
                <a:headEnd/>
                <a:tailEnd/>
              </a:ln>
            </p:spPr>
          </p:sp>
          <p:sp>
            <p:nvSpPr>
              <p:cNvPr id="183" name="Rectangle 182"/>
              <p:cNvSpPr>
                <a:spLocks noChangeArrowheads="1"/>
              </p:cNvSpPr>
              <p:nvPr/>
            </p:nvSpPr>
            <p:spPr bwMode="auto">
              <a:xfrm>
                <a:off x="254" y="88"/>
                <a:ext cx="9" cy="1"/>
              </a:xfrm>
              <a:prstGeom prst="rect">
                <a:avLst/>
              </a:prstGeom>
              <a:solidFill>
                <a:srgbClr val="A1A1FF"/>
              </a:solidFill>
              <a:ln w="9525">
                <a:noFill/>
                <a:miter lim="800000"/>
                <a:headEnd/>
                <a:tailEnd/>
              </a:ln>
            </p:spPr>
          </p:sp>
          <p:sp>
            <p:nvSpPr>
              <p:cNvPr id="184" name="Rectangle 183"/>
              <p:cNvSpPr>
                <a:spLocks noChangeArrowheads="1"/>
              </p:cNvSpPr>
              <p:nvPr/>
            </p:nvSpPr>
            <p:spPr bwMode="auto">
              <a:xfrm>
                <a:off x="254" y="89"/>
                <a:ext cx="9" cy="1"/>
              </a:xfrm>
              <a:prstGeom prst="rect">
                <a:avLst/>
              </a:prstGeom>
              <a:solidFill>
                <a:srgbClr val="9F9FFF"/>
              </a:solidFill>
              <a:ln w="9525">
                <a:noFill/>
                <a:miter lim="800000"/>
                <a:headEnd/>
                <a:tailEnd/>
              </a:ln>
            </p:spPr>
          </p:sp>
          <p:sp>
            <p:nvSpPr>
              <p:cNvPr id="185" name="Rectangle 184"/>
              <p:cNvSpPr>
                <a:spLocks noChangeArrowheads="1"/>
              </p:cNvSpPr>
              <p:nvPr/>
            </p:nvSpPr>
            <p:spPr bwMode="auto">
              <a:xfrm>
                <a:off x="254" y="89"/>
                <a:ext cx="9" cy="1"/>
              </a:xfrm>
              <a:prstGeom prst="rect">
                <a:avLst/>
              </a:prstGeom>
              <a:solidFill>
                <a:srgbClr val="9C9CFF"/>
              </a:solidFill>
              <a:ln w="9525">
                <a:noFill/>
                <a:miter lim="800000"/>
                <a:headEnd/>
                <a:tailEnd/>
              </a:ln>
            </p:spPr>
          </p:sp>
          <p:sp>
            <p:nvSpPr>
              <p:cNvPr id="186" name="Rectangle 185"/>
              <p:cNvSpPr>
                <a:spLocks noChangeArrowheads="1"/>
              </p:cNvSpPr>
              <p:nvPr/>
            </p:nvSpPr>
            <p:spPr bwMode="auto">
              <a:xfrm>
                <a:off x="254" y="90"/>
                <a:ext cx="9" cy="1"/>
              </a:xfrm>
              <a:prstGeom prst="rect">
                <a:avLst/>
              </a:prstGeom>
              <a:solidFill>
                <a:srgbClr val="9B9BFF"/>
              </a:solidFill>
              <a:ln w="9525">
                <a:noFill/>
                <a:miter lim="800000"/>
                <a:headEnd/>
                <a:tailEnd/>
              </a:ln>
            </p:spPr>
          </p:sp>
          <p:sp>
            <p:nvSpPr>
              <p:cNvPr id="187" name="Rectangle 186"/>
              <p:cNvSpPr>
                <a:spLocks noChangeArrowheads="1"/>
              </p:cNvSpPr>
              <p:nvPr/>
            </p:nvSpPr>
            <p:spPr bwMode="auto">
              <a:xfrm>
                <a:off x="254" y="90"/>
                <a:ext cx="9" cy="1"/>
              </a:xfrm>
              <a:prstGeom prst="rect">
                <a:avLst/>
              </a:prstGeom>
              <a:solidFill>
                <a:srgbClr val="9A9AFF"/>
              </a:solidFill>
              <a:ln w="9525">
                <a:noFill/>
                <a:miter lim="800000"/>
                <a:headEnd/>
                <a:tailEnd/>
              </a:ln>
            </p:spPr>
          </p:sp>
          <p:sp>
            <p:nvSpPr>
              <p:cNvPr id="188" name="Rectangle 187"/>
              <p:cNvSpPr>
                <a:spLocks noChangeArrowheads="1"/>
              </p:cNvSpPr>
              <p:nvPr/>
            </p:nvSpPr>
            <p:spPr bwMode="auto">
              <a:xfrm>
                <a:off x="254" y="70"/>
                <a:ext cx="9" cy="21"/>
              </a:xfrm>
              <a:prstGeom prst="rect">
                <a:avLst/>
              </a:prstGeom>
              <a:noFill/>
              <a:ln w="9525">
                <a:noFill/>
                <a:miter lim="800000"/>
                <a:headEnd/>
                <a:tailEnd/>
              </a:ln>
            </p:spPr>
          </p:sp>
          <p:sp>
            <p:nvSpPr>
              <p:cNvPr id="189" name="Rectangle 188"/>
              <p:cNvSpPr>
                <a:spLocks noChangeArrowheads="1"/>
              </p:cNvSpPr>
              <p:nvPr/>
            </p:nvSpPr>
            <p:spPr bwMode="auto">
              <a:xfrm>
                <a:off x="244" y="18"/>
                <a:ext cx="7" cy="1"/>
              </a:xfrm>
              <a:prstGeom prst="rect">
                <a:avLst/>
              </a:prstGeom>
              <a:solidFill>
                <a:srgbClr val="9A9AFF"/>
              </a:solidFill>
              <a:ln w="9525">
                <a:noFill/>
                <a:miter lim="800000"/>
                <a:headEnd/>
                <a:tailEnd/>
              </a:ln>
            </p:spPr>
          </p:sp>
          <p:sp>
            <p:nvSpPr>
              <p:cNvPr id="190" name="Rectangle 189"/>
              <p:cNvSpPr>
                <a:spLocks noChangeArrowheads="1"/>
              </p:cNvSpPr>
              <p:nvPr/>
            </p:nvSpPr>
            <p:spPr bwMode="auto">
              <a:xfrm>
                <a:off x="244" y="19"/>
                <a:ext cx="7" cy="1"/>
              </a:xfrm>
              <a:prstGeom prst="rect">
                <a:avLst/>
              </a:prstGeom>
              <a:solidFill>
                <a:srgbClr val="9B9BFF"/>
              </a:solidFill>
              <a:ln w="9525">
                <a:noFill/>
                <a:miter lim="800000"/>
                <a:headEnd/>
                <a:tailEnd/>
              </a:ln>
            </p:spPr>
          </p:sp>
          <p:sp>
            <p:nvSpPr>
              <p:cNvPr id="191" name="Rectangle 190"/>
              <p:cNvSpPr>
                <a:spLocks noChangeArrowheads="1"/>
              </p:cNvSpPr>
              <p:nvPr/>
            </p:nvSpPr>
            <p:spPr bwMode="auto">
              <a:xfrm>
                <a:off x="244" y="19"/>
                <a:ext cx="7" cy="1"/>
              </a:xfrm>
              <a:prstGeom prst="rect">
                <a:avLst/>
              </a:prstGeom>
              <a:solidFill>
                <a:srgbClr val="9C9CFF"/>
              </a:solidFill>
              <a:ln w="9525">
                <a:noFill/>
                <a:miter lim="800000"/>
                <a:headEnd/>
                <a:tailEnd/>
              </a:ln>
            </p:spPr>
          </p:sp>
          <p:sp>
            <p:nvSpPr>
              <p:cNvPr id="192" name="Rectangle 191"/>
              <p:cNvSpPr>
                <a:spLocks noChangeArrowheads="1"/>
              </p:cNvSpPr>
              <p:nvPr/>
            </p:nvSpPr>
            <p:spPr bwMode="auto">
              <a:xfrm>
                <a:off x="244" y="20"/>
                <a:ext cx="7" cy="1"/>
              </a:xfrm>
              <a:prstGeom prst="rect">
                <a:avLst/>
              </a:prstGeom>
              <a:solidFill>
                <a:srgbClr val="9F9FFF"/>
              </a:solidFill>
              <a:ln w="9525">
                <a:noFill/>
                <a:miter lim="800000"/>
                <a:headEnd/>
                <a:tailEnd/>
              </a:ln>
            </p:spPr>
          </p:sp>
          <p:sp>
            <p:nvSpPr>
              <p:cNvPr id="193" name="Rectangle 192"/>
              <p:cNvSpPr>
                <a:spLocks noChangeArrowheads="1"/>
              </p:cNvSpPr>
              <p:nvPr/>
            </p:nvSpPr>
            <p:spPr bwMode="auto">
              <a:xfrm>
                <a:off x="244" y="20"/>
                <a:ext cx="7" cy="1"/>
              </a:xfrm>
              <a:prstGeom prst="rect">
                <a:avLst/>
              </a:prstGeom>
              <a:solidFill>
                <a:srgbClr val="A1A1FF"/>
              </a:solidFill>
              <a:ln w="9525">
                <a:noFill/>
                <a:miter lim="800000"/>
                <a:headEnd/>
                <a:tailEnd/>
              </a:ln>
            </p:spPr>
          </p:sp>
          <p:sp>
            <p:nvSpPr>
              <p:cNvPr id="194" name="Rectangle 193"/>
              <p:cNvSpPr>
                <a:spLocks noChangeArrowheads="1"/>
              </p:cNvSpPr>
              <p:nvPr/>
            </p:nvSpPr>
            <p:spPr bwMode="auto">
              <a:xfrm>
                <a:off x="244" y="21"/>
                <a:ext cx="7" cy="1"/>
              </a:xfrm>
              <a:prstGeom prst="rect">
                <a:avLst/>
              </a:prstGeom>
              <a:solidFill>
                <a:srgbClr val="A4A4FF"/>
              </a:solidFill>
              <a:ln w="9525">
                <a:noFill/>
                <a:miter lim="800000"/>
                <a:headEnd/>
                <a:tailEnd/>
              </a:ln>
            </p:spPr>
          </p:sp>
          <p:sp>
            <p:nvSpPr>
              <p:cNvPr id="195" name="Rectangle 194"/>
              <p:cNvSpPr>
                <a:spLocks noChangeArrowheads="1"/>
              </p:cNvSpPr>
              <p:nvPr/>
            </p:nvSpPr>
            <p:spPr bwMode="auto">
              <a:xfrm>
                <a:off x="244" y="21"/>
                <a:ext cx="7" cy="1"/>
              </a:xfrm>
              <a:prstGeom prst="rect">
                <a:avLst/>
              </a:prstGeom>
              <a:solidFill>
                <a:srgbClr val="A8A8FF"/>
              </a:solidFill>
              <a:ln w="9525">
                <a:noFill/>
                <a:miter lim="800000"/>
                <a:headEnd/>
                <a:tailEnd/>
              </a:ln>
            </p:spPr>
          </p:sp>
          <p:sp>
            <p:nvSpPr>
              <p:cNvPr id="196" name="Rectangle 195"/>
              <p:cNvSpPr>
                <a:spLocks noChangeArrowheads="1"/>
              </p:cNvSpPr>
              <p:nvPr/>
            </p:nvSpPr>
            <p:spPr bwMode="auto">
              <a:xfrm>
                <a:off x="244" y="22"/>
                <a:ext cx="7" cy="1"/>
              </a:xfrm>
              <a:prstGeom prst="rect">
                <a:avLst/>
              </a:prstGeom>
              <a:solidFill>
                <a:srgbClr val="ACACFF"/>
              </a:solidFill>
              <a:ln w="9525">
                <a:noFill/>
                <a:miter lim="800000"/>
                <a:headEnd/>
                <a:tailEnd/>
              </a:ln>
            </p:spPr>
          </p:sp>
          <p:sp>
            <p:nvSpPr>
              <p:cNvPr id="197" name="Rectangle 196"/>
              <p:cNvSpPr>
                <a:spLocks noChangeArrowheads="1"/>
              </p:cNvSpPr>
              <p:nvPr/>
            </p:nvSpPr>
            <p:spPr bwMode="auto">
              <a:xfrm>
                <a:off x="244" y="22"/>
                <a:ext cx="7" cy="1"/>
              </a:xfrm>
              <a:prstGeom prst="rect">
                <a:avLst/>
              </a:prstGeom>
              <a:solidFill>
                <a:srgbClr val="B1B1FF"/>
              </a:solidFill>
              <a:ln w="9525">
                <a:noFill/>
                <a:miter lim="800000"/>
                <a:headEnd/>
                <a:tailEnd/>
              </a:ln>
            </p:spPr>
          </p:sp>
          <p:sp>
            <p:nvSpPr>
              <p:cNvPr id="198" name="Rectangle 197"/>
              <p:cNvSpPr>
                <a:spLocks noChangeArrowheads="1"/>
              </p:cNvSpPr>
              <p:nvPr/>
            </p:nvSpPr>
            <p:spPr bwMode="auto">
              <a:xfrm>
                <a:off x="244" y="23"/>
                <a:ext cx="7" cy="1"/>
              </a:xfrm>
              <a:prstGeom prst="rect">
                <a:avLst/>
              </a:prstGeom>
              <a:solidFill>
                <a:srgbClr val="B5B5FF"/>
              </a:solidFill>
              <a:ln w="9525">
                <a:noFill/>
                <a:miter lim="800000"/>
                <a:headEnd/>
                <a:tailEnd/>
              </a:ln>
            </p:spPr>
          </p:sp>
          <p:sp>
            <p:nvSpPr>
              <p:cNvPr id="199" name="Rectangle 198"/>
              <p:cNvSpPr>
                <a:spLocks noChangeArrowheads="1"/>
              </p:cNvSpPr>
              <p:nvPr/>
            </p:nvSpPr>
            <p:spPr bwMode="auto">
              <a:xfrm>
                <a:off x="244" y="23"/>
                <a:ext cx="7" cy="1"/>
              </a:xfrm>
              <a:prstGeom prst="rect">
                <a:avLst/>
              </a:prstGeom>
              <a:solidFill>
                <a:srgbClr val="BABAFF"/>
              </a:solidFill>
              <a:ln w="9525">
                <a:noFill/>
                <a:miter lim="800000"/>
                <a:headEnd/>
                <a:tailEnd/>
              </a:ln>
            </p:spPr>
          </p:sp>
          <p:sp>
            <p:nvSpPr>
              <p:cNvPr id="200" name="Rectangle 199"/>
              <p:cNvSpPr>
                <a:spLocks noChangeArrowheads="1"/>
              </p:cNvSpPr>
              <p:nvPr/>
            </p:nvSpPr>
            <p:spPr bwMode="auto">
              <a:xfrm>
                <a:off x="244" y="24"/>
                <a:ext cx="7" cy="1"/>
              </a:xfrm>
              <a:prstGeom prst="rect">
                <a:avLst/>
              </a:prstGeom>
              <a:solidFill>
                <a:srgbClr val="BEBEFF"/>
              </a:solidFill>
              <a:ln w="9525">
                <a:noFill/>
                <a:miter lim="800000"/>
                <a:headEnd/>
                <a:tailEnd/>
              </a:ln>
            </p:spPr>
          </p:sp>
          <p:sp>
            <p:nvSpPr>
              <p:cNvPr id="201" name="Rectangle 200"/>
              <p:cNvSpPr>
                <a:spLocks noChangeArrowheads="1"/>
              </p:cNvSpPr>
              <p:nvPr/>
            </p:nvSpPr>
            <p:spPr bwMode="auto">
              <a:xfrm>
                <a:off x="244" y="24"/>
                <a:ext cx="7" cy="1"/>
              </a:xfrm>
              <a:prstGeom prst="rect">
                <a:avLst/>
              </a:prstGeom>
              <a:solidFill>
                <a:srgbClr val="C3C3FF"/>
              </a:solidFill>
              <a:ln w="9525">
                <a:noFill/>
                <a:miter lim="800000"/>
                <a:headEnd/>
                <a:tailEnd/>
              </a:ln>
            </p:spPr>
          </p:sp>
          <p:sp>
            <p:nvSpPr>
              <p:cNvPr id="202" name="Rectangle 201"/>
              <p:cNvSpPr>
                <a:spLocks noChangeArrowheads="1"/>
              </p:cNvSpPr>
              <p:nvPr/>
            </p:nvSpPr>
            <p:spPr bwMode="auto">
              <a:xfrm>
                <a:off x="244" y="25"/>
                <a:ext cx="7" cy="1"/>
              </a:xfrm>
              <a:prstGeom prst="rect">
                <a:avLst/>
              </a:prstGeom>
              <a:solidFill>
                <a:srgbClr val="C6C6FF"/>
              </a:solidFill>
              <a:ln w="9525">
                <a:noFill/>
                <a:miter lim="800000"/>
                <a:headEnd/>
                <a:tailEnd/>
              </a:ln>
            </p:spPr>
          </p:sp>
          <p:sp>
            <p:nvSpPr>
              <p:cNvPr id="203" name="Rectangle 202"/>
              <p:cNvSpPr>
                <a:spLocks noChangeArrowheads="1"/>
              </p:cNvSpPr>
              <p:nvPr/>
            </p:nvSpPr>
            <p:spPr bwMode="auto">
              <a:xfrm>
                <a:off x="244" y="25"/>
                <a:ext cx="7" cy="1"/>
              </a:xfrm>
              <a:prstGeom prst="rect">
                <a:avLst/>
              </a:prstGeom>
              <a:solidFill>
                <a:srgbClr val="C9C9FF"/>
              </a:solidFill>
              <a:ln w="9525">
                <a:noFill/>
                <a:miter lim="800000"/>
                <a:headEnd/>
                <a:tailEnd/>
              </a:ln>
            </p:spPr>
          </p:sp>
          <p:sp>
            <p:nvSpPr>
              <p:cNvPr id="204" name="Rectangle 203"/>
              <p:cNvSpPr>
                <a:spLocks noChangeArrowheads="1"/>
              </p:cNvSpPr>
              <p:nvPr/>
            </p:nvSpPr>
            <p:spPr bwMode="auto">
              <a:xfrm>
                <a:off x="244" y="26"/>
                <a:ext cx="7" cy="1"/>
              </a:xfrm>
              <a:prstGeom prst="rect">
                <a:avLst/>
              </a:prstGeom>
              <a:solidFill>
                <a:srgbClr val="CCCCFF"/>
              </a:solidFill>
              <a:ln w="9525">
                <a:noFill/>
                <a:miter lim="800000"/>
                <a:headEnd/>
                <a:tailEnd/>
              </a:ln>
            </p:spPr>
          </p:sp>
          <p:sp>
            <p:nvSpPr>
              <p:cNvPr id="205" name="Rectangle 204"/>
              <p:cNvSpPr>
                <a:spLocks noChangeArrowheads="1"/>
              </p:cNvSpPr>
              <p:nvPr/>
            </p:nvSpPr>
            <p:spPr bwMode="auto">
              <a:xfrm>
                <a:off x="244" y="26"/>
                <a:ext cx="7" cy="1"/>
              </a:xfrm>
              <a:prstGeom prst="rect">
                <a:avLst/>
              </a:prstGeom>
              <a:solidFill>
                <a:srgbClr val="CECEFF"/>
              </a:solidFill>
              <a:ln w="9525">
                <a:noFill/>
                <a:miter lim="800000"/>
                <a:headEnd/>
                <a:tailEnd/>
              </a:ln>
            </p:spPr>
          </p:sp>
          <p:sp>
            <p:nvSpPr>
              <p:cNvPr id="206" name="Rectangle 205"/>
              <p:cNvSpPr>
                <a:spLocks noChangeArrowheads="1"/>
              </p:cNvSpPr>
              <p:nvPr/>
            </p:nvSpPr>
            <p:spPr bwMode="auto">
              <a:xfrm>
                <a:off x="244" y="27"/>
                <a:ext cx="7" cy="1"/>
              </a:xfrm>
              <a:prstGeom prst="rect">
                <a:avLst/>
              </a:prstGeom>
              <a:solidFill>
                <a:srgbClr val="D0D0FF"/>
              </a:solidFill>
              <a:ln w="9525">
                <a:noFill/>
                <a:miter lim="800000"/>
                <a:headEnd/>
                <a:tailEnd/>
              </a:ln>
            </p:spPr>
          </p:sp>
          <p:sp>
            <p:nvSpPr>
              <p:cNvPr id="207" name="Rectangle 206"/>
              <p:cNvSpPr>
                <a:spLocks noChangeArrowheads="1"/>
              </p:cNvSpPr>
              <p:nvPr/>
            </p:nvSpPr>
            <p:spPr bwMode="auto">
              <a:xfrm>
                <a:off x="244" y="27"/>
                <a:ext cx="7" cy="1"/>
              </a:xfrm>
              <a:prstGeom prst="rect">
                <a:avLst/>
              </a:prstGeom>
              <a:solidFill>
                <a:srgbClr val="D1D1FF"/>
              </a:solidFill>
              <a:ln w="9525">
                <a:noFill/>
                <a:miter lim="800000"/>
                <a:headEnd/>
                <a:tailEnd/>
              </a:ln>
            </p:spPr>
          </p:sp>
          <p:sp>
            <p:nvSpPr>
              <p:cNvPr id="208" name="Rectangle 207"/>
              <p:cNvSpPr>
                <a:spLocks noChangeArrowheads="1"/>
              </p:cNvSpPr>
              <p:nvPr/>
            </p:nvSpPr>
            <p:spPr bwMode="auto">
              <a:xfrm>
                <a:off x="244" y="28"/>
                <a:ext cx="7" cy="1"/>
              </a:xfrm>
              <a:prstGeom prst="rect">
                <a:avLst/>
              </a:prstGeom>
              <a:solidFill>
                <a:srgbClr val="D2D2FF"/>
              </a:solidFill>
              <a:ln w="9525">
                <a:noFill/>
                <a:miter lim="800000"/>
                <a:headEnd/>
                <a:tailEnd/>
              </a:ln>
            </p:spPr>
          </p:sp>
          <p:sp>
            <p:nvSpPr>
              <p:cNvPr id="209" name="Rectangle 208"/>
              <p:cNvSpPr>
                <a:spLocks noChangeArrowheads="1"/>
              </p:cNvSpPr>
              <p:nvPr/>
            </p:nvSpPr>
            <p:spPr bwMode="auto">
              <a:xfrm>
                <a:off x="244" y="28"/>
                <a:ext cx="7" cy="1"/>
              </a:xfrm>
              <a:prstGeom prst="rect">
                <a:avLst/>
              </a:prstGeom>
              <a:solidFill>
                <a:srgbClr val="D3D3FF"/>
              </a:solidFill>
              <a:ln w="9525">
                <a:noFill/>
                <a:miter lim="800000"/>
                <a:headEnd/>
                <a:tailEnd/>
              </a:ln>
            </p:spPr>
          </p:sp>
          <p:sp>
            <p:nvSpPr>
              <p:cNvPr id="210" name="Rectangle 209"/>
              <p:cNvSpPr>
                <a:spLocks noChangeArrowheads="1"/>
              </p:cNvSpPr>
              <p:nvPr/>
            </p:nvSpPr>
            <p:spPr bwMode="auto">
              <a:xfrm>
                <a:off x="244" y="29"/>
                <a:ext cx="7" cy="1"/>
              </a:xfrm>
              <a:prstGeom prst="rect">
                <a:avLst/>
              </a:prstGeom>
              <a:solidFill>
                <a:srgbClr val="D2D2FF"/>
              </a:solidFill>
              <a:ln w="9525">
                <a:noFill/>
                <a:miter lim="800000"/>
                <a:headEnd/>
                <a:tailEnd/>
              </a:ln>
            </p:spPr>
          </p:sp>
          <p:sp>
            <p:nvSpPr>
              <p:cNvPr id="211" name="Rectangle 210"/>
              <p:cNvSpPr>
                <a:spLocks noChangeArrowheads="1"/>
              </p:cNvSpPr>
              <p:nvPr/>
            </p:nvSpPr>
            <p:spPr bwMode="auto">
              <a:xfrm>
                <a:off x="244" y="29"/>
                <a:ext cx="7" cy="1"/>
              </a:xfrm>
              <a:prstGeom prst="rect">
                <a:avLst/>
              </a:prstGeom>
              <a:solidFill>
                <a:srgbClr val="D1D1FF"/>
              </a:solidFill>
              <a:ln w="9525">
                <a:noFill/>
                <a:miter lim="800000"/>
                <a:headEnd/>
                <a:tailEnd/>
              </a:ln>
            </p:spPr>
          </p:sp>
          <p:sp>
            <p:nvSpPr>
              <p:cNvPr id="212" name="Rectangle 211"/>
              <p:cNvSpPr>
                <a:spLocks noChangeArrowheads="1"/>
              </p:cNvSpPr>
              <p:nvPr/>
            </p:nvSpPr>
            <p:spPr bwMode="auto">
              <a:xfrm>
                <a:off x="244" y="30"/>
                <a:ext cx="7" cy="1"/>
              </a:xfrm>
              <a:prstGeom prst="rect">
                <a:avLst/>
              </a:prstGeom>
              <a:solidFill>
                <a:srgbClr val="D0D0FF"/>
              </a:solidFill>
              <a:ln w="9525">
                <a:noFill/>
                <a:miter lim="800000"/>
                <a:headEnd/>
                <a:tailEnd/>
              </a:ln>
            </p:spPr>
          </p:sp>
          <p:sp>
            <p:nvSpPr>
              <p:cNvPr id="213" name="Rectangle 212"/>
              <p:cNvSpPr>
                <a:spLocks noChangeArrowheads="1"/>
              </p:cNvSpPr>
              <p:nvPr/>
            </p:nvSpPr>
            <p:spPr bwMode="auto">
              <a:xfrm>
                <a:off x="244" y="30"/>
                <a:ext cx="7" cy="1"/>
              </a:xfrm>
              <a:prstGeom prst="rect">
                <a:avLst/>
              </a:prstGeom>
              <a:solidFill>
                <a:srgbClr val="CECEFF"/>
              </a:solidFill>
              <a:ln w="9525">
                <a:noFill/>
                <a:miter lim="800000"/>
                <a:headEnd/>
                <a:tailEnd/>
              </a:ln>
            </p:spPr>
          </p:sp>
          <p:sp>
            <p:nvSpPr>
              <p:cNvPr id="214" name="Rectangle 213"/>
              <p:cNvSpPr>
                <a:spLocks noChangeArrowheads="1"/>
              </p:cNvSpPr>
              <p:nvPr/>
            </p:nvSpPr>
            <p:spPr bwMode="auto">
              <a:xfrm>
                <a:off x="244" y="31"/>
                <a:ext cx="7" cy="1"/>
              </a:xfrm>
              <a:prstGeom prst="rect">
                <a:avLst/>
              </a:prstGeom>
              <a:solidFill>
                <a:srgbClr val="CCCCFF"/>
              </a:solidFill>
              <a:ln w="9525">
                <a:noFill/>
                <a:miter lim="800000"/>
                <a:headEnd/>
                <a:tailEnd/>
              </a:ln>
            </p:spPr>
          </p:sp>
          <p:sp>
            <p:nvSpPr>
              <p:cNvPr id="215" name="Rectangle 214"/>
              <p:cNvSpPr>
                <a:spLocks noChangeArrowheads="1"/>
              </p:cNvSpPr>
              <p:nvPr/>
            </p:nvSpPr>
            <p:spPr bwMode="auto">
              <a:xfrm>
                <a:off x="244" y="31"/>
                <a:ext cx="7" cy="1"/>
              </a:xfrm>
              <a:prstGeom prst="rect">
                <a:avLst/>
              </a:prstGeom>
              <a:solidFill>
                <a:srgbClr val="C9C9FF"/>
              </a:solidFill>
              <a:ln w="9525">
                <a:noFill/>
                <a:miter lim="800000"/>
                <a:headEnd/>
                <a:tailEnd/>
              </a:ln>
            </p:spPr>
          </p:sp>
          <p:sp>
            <p:nvSpPr>
              <p:cNvPr id="216" name="Rectangle 215"/>
              <p:cNvSpPr>
                <a:spLocks noChangeArrowheads="1"/>
              </p:cNvSpPr>
              <p:nvPr/>
            </p:nvSpPr>
            <p:spPr bwMode="auto">
              <a:xfrm>
                <a:off x="244" y="32"/>
                <a:ext cx="7" cy="1"/>
              </a:xfrm>
              <a:prstGeom prst="rect">
                <a:avLst/>
              </a:prstGeom>
              <a:solidFill>
                <a:srgbClr val="C6C6FF"/>
              </a:solidFill>
              <a:ln w="9525">
                <a:noFill/>
                <a:miter lim="800000"/>
                <a:headEnd/>
                <a:tailEnd/>
              </a:ln>
            </p:spPr>
          </p:sp>
          <p:sp>
            <p:nvSpPr>
              <p:cNvPr id="217" name="Rectangle 216"/>
              <p:cNvSpPr>
                <a:spLocks noChangeArrowheads="1"/>
              </p:cNvSpPr>
              <p:nvPr/>
            </p:nvSpPr>
            <p:spPr bwMode="auto">
              <a:xfrm>
                <a:off x="244" y="32"/>
                <a:ext cx="7" cy="1"/>
              </a:xfrm>
              <a:prstGeom prst="rect">
                <a:avLst/>
              </a:prstGeom>
              <a:solidFill>
                <a:srgbClr val="C3C3FF"/>
              </a:solidFill>
              <a:ln w="9525">
                <a:noFill/>
                <a:miter lim="800000"/>
                <a:headEnd/>
                <a:tailEnd/>
              </a:ln>
            </p:spPr>
          </p:sp>
          <p:sp>
            <p:nvSpPr>
              <p:cNvPr id="218" name="Rectangle 217"/>
              <p:cNvSpPr>
                <a:spLocks noChangeArrowheads="1"/>
              </p:cNvSpPr>
              <p:nvPr/>
            </p:nvSpPr>
            <p:spPr bwMode="auto">
              <a:xfrm>
                <a:off x="244" y="33"/>
                <a:ext cx="7" cy="1"/>
              </a:xfrm>
              <a:prstGeom prst="rect">
                <a:avLst/>
              </a:prstGeom>
              <a:solidFill>
                <a:srgbClr val="BEBEFF"/>
              </a:solidFill>
              <a:ln w="9525">
                <a:noFill/>
                <a:miter lim="800000"/>
                <a:headEnd/>
                <a:tailEnd/>
              </a:ln>
            </p:spPr>
          </p:sp>
          <p:sp>
            <p:nvSpPr>
              <p:cNvPr id="219" name="Rectangle 218"/>
              <p:cNvSpPr>
                <a:spLocks noChangeArrowheads="1"/>
              </p:cNvSpPr>
              <p:nvPr/>
            </p:nvSpPr>
            <p:spPr bwMode="auto">
              <a:xfrm>
                <a:off x="244" y="33"/>
                <a:ext cx="7" cy="1"/>
              </a:xfrm>
              <a:prstGeom prst="rect">
                <a:avLst/>
              </a:prstGeom>
              <a:solidFill>
                <a:srgbClr val="BABAFF"/>
              </a:solidFill>
              <a:ln w="9525">
                <a:noFill/>
                <a:miter lim="800000"/>
                <a:headEnd/>
                <a:tailEnd/>
              </a:ln>
            </p:spPr>
          </p:sp>
          <p:sp>
            <p:nvSpPr>
              <p:cNvPr id="220" name="Rectangle 219"/>
              <p:cNvSpPr>
                <a:spLocks noChangeArrowheads="1"/>
              </p:cNvSpPr>
              <p:nvPr/>
            </p:nvSpPr>
            <p:spPr bwMode="auto">
              <a:xfrm>
                <a:off x="244" y="34"/>
                <a:ext cx="7" cy="1"/>
              </a:xfrm>
              <a:prstGeom prst="rect">
                <a:avLst/>
              </a:prstGeom>
              <a:solidFill>
                <a:srgbClr val="B6B6FF"/>
              </a:solidFill>
              <a:ln w="9525">
                <a:noFill/>
                <a:miter lim="800000"/>
                <a:headEnd/>
                <a:tailEnd/>
              </a:ln>
            </p:spPr>
          </p:sp>
          <p:sp>
            <p:nvSpPr>
              <p:cNvPr id="221" name="Rectangle 220"/>
              <p:cNvSpPr>
                <a:spLocks noChangeArrowheads="1"/>
              </p:cNvSpPr>
              <p:nvPr/>
            </p:nvSpPr>
            <p:spPr bwMode="auto">
              <a:xfrm>
                <a:off x="244" y="34"/>
                <a:ext cx="7" cy="1"/>
              </a:xfrm>
              <a:prstGeom prst="rect">
                <a:avLst/>
              </a:prstGeom>
              <a:solidFill>
                <a:srgbClr val="B1B1FF"/>
              </a:solidFill>
              <a:ln w="9525">
                <a:noFill/>
                <a:miter lim="800000"/>
                <a:headEnd/>
                <a:tailEnd/>
              </a:ln>
            </p:spPr>
          </p:sp>
          <p:sp>
            <p:nvSpPr>
              <p:cNvPr id="222" name="Rectangle 221"/>
              <p:cNvSpPr>
                <a:spLocks noChangeArrowheads="1"/>
              </p:cNvSpPr>
              <p:nvPr/>
            </p:nvSpPr>
            <p:spPr bwMode="auto">
              <a:xfrm>
                <a:off x="244" y="35"/>
                <a:ext cx="7" cy="1"/>
              </a:xfrm>
              <a:prstGeom prst="rect">
                <a:avLst/>
              </a:prstGeom>
              <a:solidFill>
                <a:srgbClr val="ACACFF"/>
              </a:solidFill>
              <a:ln w="9525">
                <a:noFill/>
                <a:miter lim="800000"/>
                <a:headEnd/>
                <a:tailEnd/>
              </a:ln>
            </p:spPr>
          </p:sp>
          <p:sp>
            <p:nvSpPr>
              <p:cNvPr id="223" name="Rectangle 222"/>
              <p:cNvSpPr>
                <a:spLocks noChangeArrowheads="1"/>
              </p:cNvSpPr>
              <p:nvPr/>
            </p:nvSpPr>
            <p:spPr bwMode="auto">
              <a:xfrm>
                <a:off x="244" y="35"/>
                <a:ext cx="7" cy="1"/>
              </a:xfrm>
              <a:prstGeom prst="rect">
                <a:avLst/>
              </a:prstGeom>
              <a:solidFill>
                <a:srgbClr val="A8A8FF"/>
              </a:solidFill>
              <a:ln w="9525">
                <a:noFill/>
                <a:miter lim="800000"/>
                <a:headEnd/>
                <a:tailEnd/>
              </a:ln>
            </p:spPr>
          </p:sp>
          <p:sp>
            <p:nvSpPr>
              <p:cNvPr id="224" name="Rectangle 223"/>
              <p:cNvSpPr>
                <a:spLocks noChangeArrowheads="1"/>
              </p:cNvSpPr>
              <p:nvPr/>
            </p:nvSpPr>
            <p:spPr bwMode="auto">
              <a:xfrm>
                <a:off x="244" y="36"/>
                <a:ext cx="7" cy="1"/>
              </a:xfrm>
              <a:prstGeom prst="rect">
                <a:avLst/>
              </a:prstGeom>
              <a:solidFill>
                <a:srgbClr val="A4A4FF"/>
              </a:solidFill>
              <a:ln w="9525">
                <a:noFill/>
                <a:miter lim="800000"/>
                <a:headEnd/>
                <a:tailEnd/>
              </a:ln>
            </p:spPr>
          </p:sp>
          <p:sp>
            <p:nvSpPr>
              <p:cNvPr id="225" name="Rectangle 224"/>
              <p:cNvSpPr>
                <a:spLocks noChangeArrowheads="1"/>
              </p:cNvSpPr>
              <p:nvPr/>
            </p:nvSpPr>
            <p:spPr bwMode="auto">
              <a:xfrm>
                <a:off x="244" y="36"/>
                <a:ext cx="7" cy="1"/>
              </a:xfrm>
              <a:prstGeom prst="rect">
                <a:avLst/>
              </a:prstGeom>
              <a:solidFill>
                <a:srgbClr val="A1A1FF"/>
              </a:solidFill>
              <a:ln w="9525">
                <a:noFill/>
                <a:miter lim="800000"/>
                <a:headEnd/>
                <a:tailEnd/>
              </a:ln>
            </p:spPr>
          </p:sp>
          <p:sp>
            <p:nvSpPr>
              <p:cNvPr id="226" name="Rectangle 225"/>
              <p:cNvSpPr>
                <a:spLocks noChangeArrowheads="1"/>
              </p:cNvSpPr>
              <p:nvPr/>
            </p:nvSpPr>
            <p:spPr bwMode="auto">
              <a:xfrm>
                <a:off x="244" y="37"/>
                <a:ext cx="7" cy="1"/>
              </a:xfrm>
              <a:prstGeom prst="rect">
                <a:avLst/>
              </a:prstGeom>
              <a:solidFill>
                <a:srgbClr val="9F9FFF"/>
              </a:solidFill>
              <a:ln w="9525">
                <a:noFill/>
                <a:miter lim="800000"/>
                <a:headEnd/>
                <a:tailEnd/>
              </a:ln>
            </p:spPr>
          </p:sp>
          <p:sp>
            <p:nvSpPr>
              <p:cNvPr id="227" name="Rectangle 226"/>
              <p:cNvSpPr>
                <a:spLocks noChangeArrowheads="1"/>
              </p:cNvSpPr>
              <p:nvPr/>
            </p:nvSpPr>
            <p:spPr bwMode="auto">
              <a:xfrm>
                <a:off x="244" y="37"/>
                <a:ext cx="7" cy="1"/>
              </a:xfrm>
              <a:prstGeom prst="rect">
                <a:avLst/>
              </a:prstGeom>
              <a:solidFill>
                <a:srgbClr val="9C9CFF"/>
              </a:solidFill>
              <a:ln w="9525">
                <a:noFill/>
                <a:miter lim="800000"/>
                <a:headEnd/>
                <a:tailEnd/>
              </a:ln>
            </p:spPr>
          </p:sp>
          <p:sp>
            <p:nvSpPr>
              <p:cNvPr id="228" name="Rectangle 227"/>
              <p:cNvSpPr>
                <a:spLocks noChangeArrowheads="1"/>
              </p:cNvSpPr>
              <p:nvPr/>
            </p:nvSpPr>
            <p:spPr bwMode="auto">
              <a:xfrm>
                <a:off x="244" y="38"/>
                <a:ext cx="7" cy="1"/>
              </a:xfrm>
              <a:prstGeom prst="rect">
                <a:avLst/>
              </a:prstGeom>
              <a:solidFill>
                <a:srgbClr val="9B9BFF"/>
              </a:solidFill>
              <a:ln w="9525">
                <a:noFill/>
                <a:miter lim="800000"/>
                <a:headEnd/>
                <a:tailEnd/>
              </a:ln>
            </p:spPr>
          </p:sp>
          <p:sp>
            <p:nvSpPr>
              <p:cNvPr id="229" name="Rectangle 228"/>
              <p:cNvSpPr>
                <a:spLocks noChangeArrowheads="1"/>
              </p:cNvSpPr>
              <p:nvPr/>
            </p:nvSpPr>
            <p:spPr bwMode="auto">
              <a:xfrm>
                <a:off x="244" y="38"/>
                <a:ext cx="7" cy="1"/>
              </a:xfrm>
              <a:prstGeom prst="rect">
                <a:avLst/>
              </a:prstGeom>
              <a:solidFill>
                <a:srgbClr val="9A9AFF"/>
              </a:solidFill>
              <a:ln w="9525">
                <a:noFill/>
                <a:miter lim="800000"/>
                <a:headEnd/>
                <a:tailEnd/>
              </a:ln>
            </p:spPr>
          </p:sp>
          <p:sp>
            <p:nvSpPr>
              <p:cNvPr id="230" name="Rectangle 229"/>
              <p:cNvSpPr>
                <a:spLocks noChangeArrowheads="1"/>
              </p:cNvSpPr>
              <p:nvPr/>
            </p:nvSpPr>
            <p:spPr bwMode="auto">
              <a:xfrm>
                <a:off x="244" y="18"/>
                <a:ext cx="7" cy="21"/>
              </a:xfrm>
              <a:prstGeom prst="rect">
                <a:avLst/>
              </a:prstGeom>
              <a:noFill/>
              <a:ln w="9525">
                <a:noFill/>
                <a:miter lim="800000"/>
                <a:headEnd/>
                <a:tailEnd/>
              </a:ln>
            </p:spPr>
          </p:sp>
          <p:sp>
            <p:nvSpPr>
              <p:cNvPr id="231" name="Line 764"/>
              <p:cNvSpPr>
                <a:spLocks noChangeShapeType="1"/>
              </p:cNvSpPr>
              <p:nvPr/>
            </p:nvSpPr>
            <p:spPr bwMode="auto">
              <a:xfrm>
                <a:off x="238" y="467"/>
                <a:ext cx="253" cy="1"/>
              </a:xfrm>
              <a:prstGeom prst="line">
                <a:avLst/>
              </a:prstGeom>
              <a:noFill/>
              <a:ln w="1">
                <a:solidFill>
                  <a:srgbClr val="000000"/>
                </a:solidFill>
                <a:prstDash val="solid"/>
                <a:round/>
                <a:headEnd/>
                <a:tailEnd/>
              </a:ln>
            </p:spPr>
          </p:sp>
          <p:sp>
            <p:nvSpPr>
              <p:cNvPr id="232" name="Line 765"/>
              <p:cNvSpPr>
                <a:spLocks noChangeShapeType="1"/>
              </p:cNvSpPr>
              <p:nvPr/>
            </p:nvSpPr>
            <p:spPr bwMode="auto">
              <a:xfrm flipV="1">
                <a:off x="238" y="467"/>
                <a:ext cx="1" cy="4"/>
              </a:xfrm>
              <a:prstGeom prst="line">
                <a:avLst/>
              </a:prstGeom>
              <a:noFill/>
              <a:ln w="1">
                <a:solidFill>
                  <a:srgbClr val="000000"/>
                </a:solidFill>
                <a:prstDash val="solid"/>
                <a:round/>
                <a:headEnd/>
                <a:tailEnd/>
              </a:ln>
            </p:spPr>
          </p:sp>
          <p:sp>
            <p:nvSpPr>
              <p:cNvPr id="233" name="Line 766"/>
              <p:cNvSpPr>
                <a:spLocks noChangeShapeType="1"/>
              </p:cNvSpPr>
              <p:nvPr/>
            </p:nvSpPr>
            <p:spPr bwMode="auto">
              <a:xfrm flipV="1">
                <a:off x="270" y="467"/>
                <a:ext cx="1" cy="4"/>
              </a:xfrm>
              <a:prstGeom prst="line">
                <a:avLst/>
              </a:prstGeom>
              <a:noFill/>
              <a:ln w="1">
                <a:solidFill>
                  <a:srgbClr val="000000"/>
                </a:solidFill>
                <a:prstDash val="solid"/>
                <a:round/>
                <a:headEnd/>
                <a:tailEnd/>
              </a:ln>
            </p:spPr>
          </p:sp>
          <p:sp>
            <p:nvSpPr>
              <p:cNvPr id="234" name="Line 767"/>
              <p:cNvSpPr>
                <a:spLocks noChangeShapeType="1"/>
              </p:cNvSpPr>
              <p:nvPr/>
            </p:nvSpPr>
            <p:spPr bwMode="auto">
              <a:xfrm flipV="1">
                <a:off x="302" y="467"/>
                <a:ext cx="1" cy="4"/>
              </a:xfrm>
              <a:prstGeom prst="line">
                <a:avLst/>
              </a:prstGeom>
              <a:noFill/>
              <a:ln w="1">
                <a:solidFill>
                  <a:srgbClr val="000000"/>
                </a:solidFill>
                <a:prstDash val="solid"/>
                <a:round/>
                <a:headEnd/>
                <a:tailEnd/>
              </a:ln>
            </p:spPr>
          </p:sp>
          <p:sp>
            <p:nvSpPr>
              <p:cNvPr id="235" name="Line 768"/>
              <p:cNvSpPr>
                <a:spLocks noChangeShapeType="1"/>
              </p:cNvSpPr>
              <p:nvPr/>
            </p:nvSpPr>
            <p:spPr bwMode="auto">
              <a:xfrm flipV="1">
                <a:off x="334" y="467"/>
                <a:ext cx="1" cy="4"/>
              </a:xfrm>
              <a:prstGeom prst="line">
                <a:avLst/>
              </a:prstGeom>
              <a:noFill/>
              <a:ln w="1">
                <a:solidFill>
                  <a:srgbClr val="000000"/>
                </a:solidFill>
                <a:prstDash val="solid"/>
                <a:round/>
                <a:headEnd/>
                <a:tailEnd/>
              </a:ln>
            </p:spPr>
          </p:sp>
          <p:sp>
            <p:nvSpPr>
              <p:cNvPr id="236" name="Line 769"/>
              <p:cNvSpPr>
                <a:spLocks noChangeShapeType="1"/>
              </p:cNvSpPr>
              <p:nvPr/>
            </p:nvSpPr>
            <p:spPr bwMode="auto">
              <a:xfrm flipV="1">
                <a:off x="365" y="467"/>
                <a:ext cx="1" cy="4"/>
              </a:xfrm>
              <a:prstGeom prst="line">
                <a:avLst/>
              </a:prstGeom>
              <a:noFill/>
              <a:ln w="1">
                <a:solidFill>
                  <a:srgbClr val="000000"/>
                </a:solidFill>
                <a:prstDash val="solid"/>
                <a:round/>
                <a:headEnd/>
                <a:tailEnd/>
              </a:ln>
            </p:spPr>
          </p:sp>
          <p:sp>
            <p:nvSpPr>
              <p:cNvPr id="237" name="Line 770"/>
              <p:cNvSpPr>
                <a:spLocks noChangeShapeType="1"/>
              </p:cNvSpPr>
              <p:nvPr/>
            </p:nvSpPr>
            <p:spPr bwMode="auto">
              <a:xfrm flipV="1">
                <a:off x="397" y="467"/>
                <a:ext cx="1" cy="4"/>
              </a:xfrm>
              <a:prstGeom prst="line">
                <a:avLst/>
              </a:prstGeom>
              <a:noFill/>
              <a:ln w="1">
                <a:solidFill>
                  <a:srgbClr val="000000"/>
                </a:solidFill>
                <a:prstDash val="solid"/>
                <a:round/>
                <a:headEnd/>
                <a:tailEnd/>
              </a:ln>
            </p:spPr>
          </p:sp>
          <p:sp>
            <p:nvSpPr>
              <p:cNvPr id="238" name="Line 771"/>
              <p:cNvSpPr>
                <a:spLocks noChangeShapeType="1"/>
              </p:cNvSpPr>
              <p:nvPr/>
            </p:nvSpPr>
            <p:spPr bwMode="auto">
              <a:xfrm flipV="1">
                <a:off x="428" y="467"/>
                <a:ext cx="1" cy="4"/>
              </a:xfrm>
              <a:prstGeom prst="line">
                <a:avLst/>
              </a:prstGeom>
              <a:noFill/>
              <a:ln w="1">
                <a:solidFill>
                  <a:srgbClr val="000000"/>
                </a:solidFill>
                <a:prstDash val="solid"/>
                <a:round/>
                <a:headEnd/>
                <a:tailEnd/>
              </a:ln>
            </p:spPr>
          </p:sp>
          <p:sp>
            <p:nvSpPr>
              <p:cNvPr id="239" name="Line 772"/>
              <p:cNvSpPr>
                <a:spLocks noChangeShapeType="1"/>
              </p:cNvSpPr>
              <p:nvPr/>
            </p:nvSpPr>
            <p:spPr bwMode="auto">
              <a:xfrm flipV="1">
                <a:off x="460" y="467"/>
                <a:ext cx="1" cy="4"/>
              </a:xfrm>
              <a:prstGeom prst="line">
                <a:avLst/>
              </a:prstGeom>
              <a:noFill/>
              <a:ln w="1">
                <a:solidFill>
                  <a:srgbClr val="000000"/>
                </a:solidFill>
                <a:prstDash val="solid"/>
                <a:round/>
                <a:headEnd/>
                <a:tailEnd/>
              </a:ln>
            </p:spPr>
          </p:sp>
          <p:sp>
            <p:nvSpPr>
              <p:cNvPr id="240" name="Line 773"/>
              <p:cNvSpPr>
                <a:spLocks noChangeShapeType="1"/>
              </p:cNvSpPr>
              <p:nvPr/>
            </p:nvSpPr>
            <p:spPr bwMode="auto">
              <a:xfrm flipV="1">
                <a:off x="491" y="467"/>
                <a:ext cx="1" cy="4"/>
              </a:xfrm>
              <a:prstGeom prst="line">
                <a:avLst/>
              </a:prstGeom>
              <a:noFill/>
              <a:ln w="1">
                <a:solidFill>
                  <a:srgbClr val="000000"/>
                </a:solidFill>
                <a:prstDash val="solid"/>
                <a:round/>
                <a:headEnd/>
                <a:tailEnd/>
              </a:ln>
            </p:spPr>
          </p:sp>
          <p:sp>
            <p:nvSpPr>
              <p:cNvPr id="241" name="Line 774"/>
              <p:cNvSpPr>
                <a:spLocks noChangeShapeType="1"/>
              </p:cNvSpPr>
              <p:nvPr/>
            </p:nvSpPr>
            <p:spPr bwMode="auto">
              <a:xfrm>
                <a:off x="238" y="3"/>
                <a:ext cx="1" cy="464"/>
              </a:xfrm>
              <a:prstGeom prst="line">
                <a:avLst/>
              </a:prstGeom>
              <a:noFill/>
              <a:ln w="1">
                <a:solidFill>
                  <a:srgbClr val="000000"/>
                </a:solidFill>
                <a:prstDash val="solid"/>
                <a:round/>
                <a:headEnd/>
                <a:tailEnd/>
              </a:ln>
            </p:spPr>
          </p:sp>
          <p:sp>
            <p:nvSpPr>
              <p:cNvPr id="242" name="Line 775"/>
              <p:cNvSpPr>
                <a:spLocks noChangeShapeType="1"/>
              </p:cNvSpPr>
              <p:nvPr/>
            </p:nvSpPr>
            <p:spPr bwMode="auto">
              <a:xfrm>
                <a:off x="234" y="467"/>
                <a:ext cx="4" cy="1"/>
              </a:xfrm>
              <a:prstGeom prst="line">
                <a:avLst/>
              </a:prstGeom>
              <a:noFill/>
              <a:ln w="1">
                <a:solidFill>
                  <a:srgbClr val="000000"/>
                </a:solidFill>
                <a:prstDash val="solid"/>
                <a:round/>
                <a:headEnd/>
                <a:tailEnd/>
              </a:ln>
            </p:spPr>
          </p:sp>
          <p:sp>
            <p:nvSpPr>
              <p:cNvPr id="243" name="Line 776"/>
              <p:cNvSpPr>
                <a:spLocks noChangeShapeType="1"/>
              </p:cNvSpPr>
              <p:nvPr/>
            </p:nvSpPr>
            <p:spPr bwMode="auto">
              <a:xfrm>
                <a:off x="234" y="416"/>
                <a:ext cx="4" cy="1"/>
              </a:xfrm>
              <a:prstGeom prst="line">
                <a:avLst/>
              </a:prstGeom>
              <a:noFill/>
              <a:ln w="1">
                <a:solidFill>
                  <a:srgbClr val="000000"/>
                </a:solidFill>
                <a:prstDash val="solid"/>
                <a:round/>
                <a:headEnd/>
                <a:tailEnd/>
              </a:ln>
            </p:spPr>
          </p:sp>
          <p:sp>
            <p:nvSpPr>
              <p:cNvPr id="244" name="Line 777"/>
              <p:cNvSpPr>
                <a:spLocks noChangeShapeType="1"/>
              </p:cNvSpPr>
              <p:nvPr/>
            </p:nvSpPr>
            <p:spPr bwMode="auto">
              <a:xfrm>
                <a:off x="234" y="364"/>
                <a:ext cx="4" cy="1"/>
              </a:xfrm>
              <a:prstGeom prst="line">
                <a:avLst/>
              </a:prstGeom>
              <a:noFill/>
              <a:ln w="1">
                <a:solidFill>
                  <a:srgbClr val="000000"/>
                </a:solidFill>
                <a:prstDash val="solid"/>
                <a:round/>
                <a:headEnd/>
                <a:tailEnd/>
              </a:ln>
            </p:spPr>
          </p:sp>
          <p:sp>
            <p:nvSpPr>
              <p:cNvPr id="245" name="Line 778"/>
              <p:cNvSpPr>
                <a:spLocks noChangeShapeType="1"/>
              </p:cNvSpPr>
              <p:nvPr/>
            </p:nvSpPr>
            <p:spPr bwMode="auto">
              <a:xfrm>
                <a:off x="234" y="313"/>
                <a:ext cx="4" cy="1"/>
              </a:xfrm>
              <a:prstGeom prst="line">
                <a:avLst/>
              </a:prstGeom>
              <a:noFill/>
              <a:ln w="1">
                <a:solidFill>
                  <a:srgbClr val="000000"/>
                </a:solidFill>
                <a:prstDash val="solid"/>
                <a:round/>
                <a:headEnd/>
                <a:tailEnd/>
              </a:ln>
            </p:spPr>
          </p:sp>
          <p:sp>
            <p:nvSpPr>
              <p:cNvPr id="246" name="Line 779"/>
              <p:cNvSpPr>
                <a:spLocks noChangeShapeType="1"/>
              </p:cNvSpPr>
              <p:nvPr/>
            </p:nvSpPr>
            <p:spPr bwMode="auto">
              <a:xfrm>
                <a:off x="234" y="261"/>
                <a:ext cx="4" cy="1"/>
              </a:xfrm>
              <a:prstGeom prst="line">
                <a:avLst/>
              </a:prstGeom>
              <a:noFill/>
              <a:ln w="1">
                <a:solidFill>
                  <a:srgbClr val="000000"/>
                </a:solidFill>
                <a:prstDash val="solid"/>
                <a:round/>
                <a:headEnd/>
                <a:tailEnd/>
              </a:ln>
            </p:spPr>
          </p:sp>
          <p:sp>
            <p:nvSpPr>
              <p:cNvPr id="247" name="Line 780"/>
              <p:cNvSpPr>
                <a:spLocks noChangeShapeType="1"/>
              </p:cNvSpPr>
              <p:nvPr/>
            </p:nvSpPr>
            <p:spPr bwMode="auto">
              <a:xfrm>
                <a:off x="234" y="209"/>
                <a:ext cx="4" cy="1"/>
              </a:xfrm>
              <a:prstGeom prst="line">
                <a:avLst/>
              </a:prstGeom>
              <a:noFill/>
              <a:ln w="1">
                <a:solidFill>
                  <a:srgbClr val="000000"/>
                </a:solidFill>
                <a:prstDash val="solid"/>
                <a:round/>
                <a:headEnd/>
                <a:tailEnd/>
              </a:ln>
            </p:spPr>
          </p:sp>
          <p:sp>
            <p:nvSpPr>
              <p:cNvPr id="248" name="Line 781"/>
              <p:cNvSpPr>
                <a:spLocks noChangeShapeType="1"/>
              </p:cNvSpPr>
              <p:nvPr/>
            </p:nvSpPr>
            <p:spPr bwMode="auto">
              <a:xfrm>
                <a:off x="234" y="157"/>
                <a:ext cx="4" cy="1"/>
              </a:xfrm>
              <a:prstGeom prst="line">
                <a:avLst/>
              </a:prstGeom>
              <a:noFill/>
              <a:ln w="1">
                <a:solidFill>
                  <a:srgbClr val="000000"/>
                </a:solidFill>
                <a:prstDash val="solid"/>
                <a:round/>
                <a:headEnd/>
                <a:tailEnd/>
              </a:ln>
            </p:spPr>
          </p:sp>
          <p:sp>
            <p:nvSpPr>
              <p:cNvPr id="249" name="Line 782"/>
              <p:cNvSpPr>
                <a:spLocks noChangeShapeType="1"/>
              </p:cNvSpPr>
              <p:nvPr/>
            </p:nvSpPr>
            <p:spPr bwMode="auto">
              <a:xfrm>
                <a:off x="234" y="106"/>
                <a:ext cx="4" cy="1"/>
              </a:xfrm>
              <a:prstGeom prst="line">
                <a:avLst/>
              </a:prstGeom>
              <a:noFill/>
              <a:ln w="1">
                <a:solidFill>
                  <a:srgbClr val="000000"/>
                </a:solidFill>
                <a:prstDash val="solid"/>
                <a:round/>
                <a:headEnd/>
                <a:tailEnd/>
              </a:ln>
            </p:spPr>
          </p:sp>
          <p:sp>
            <p:nvSpPr>
              <p:cNvPr id="250" name="Line 783"/>
              <p:cNvSpPr>
                <a:spLocks noChangeShapeType="1"/>
              </p:cNvSpPr>
              <p:nvPr/>
            </p:nvSpPr>
            <p:spPr bwMode="auto">
              <a:xfrm>
                <a:off x="234" y="54"/>
                <a:ext cx="4" cy="1"/>
              </a:xfrm>
              <a:prstGeom prst="line">
                <a:avLst/>
              </a:prstGeom>
              <a:noFill/>
              <a:ln w="1">
                <a:solidFill>
                  <a:srgbClr val="000000"/>
                </a:solidFill>
                <a:prstDash val="solid"/>
                <a:round/>
                <a:headEnd/>
                <a:tailEnd/>
              </a:ln>
            </p:spPr>
          </p:sp>
          <p:sp>
            <p:nvSpPr>
              <p:cNvPr id="251" name="Line 784"/>
              <p:cNvSpPr>
                <a:spLocks noChangeShapeType="1"/>
              </p:cNvSpPr>
              <p:nvPr/>
            </p:nvSpPr>
            <p:spPr bwMode="auto">
              <a:xfrm>
                <a:off x="234" y="3"/>
                <a:ext cx="4" cy="1"/>
              </a:xfrm>
              <a:prstGeom prst="line">
                <a:avLst/>
              </a:prstGeom>
              <a:noFill/>
              <a:ln w="1">
                <a:solidFill>
                  <a:srgbClr val="000000"/>
                </a:solidFill>
                <a:prstDash val="solid"/>
                <a:round/>
                <a:headEnd/>
                <a:tailEnd/>
              </a:ln>
            </p:spPr>
          </p:sp>
          <p:sp>
            <p:nvSpPr>
              <p:cNvPr id="252" name="Rectangle 251"/>
              <p:cNvSpPr>
                <a:spLocks noChangeArrowheads="1"/>
              </p:cNvSpPr>
              <p:nvPr/>
            </p:nvSpPr>
            <p:spPr bwMode="auto">
              <a:xfrm>
                <a:off x="318" y="434"/>
                <a:ext cx="21" cy="17"/>
              </a:xfrm>
              <a:prstGeom prst="rect">
                <a:avLst/>
              </a:prstGeom>
              <a:noFill/>
              <a:ln w="9525">
                <a:noFill/>
                <a:miter lim="800000"/>
                <a:headEnd/>
                <a:tailEnd/>
              </a:ln>
            </p:spPr>
            <p:txBody>
              <a:bodyPr wrap="none" lIns="0" tIns="0" rIns="0" bIns="0" anchor="t" upright="1">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l" rtl="0">
                  <a:defRPr sz="1000"/>
                </a:pPr>
                <a:r>
                  <a:rPr lang="en-GB" sz="1100" b="1" i="0" strike="noStrike">
                    <a:solidFill>
                      <a:srgbClr val="000000"/>
                    </a:solidFill>
                    <a:latin typeface="Arial"/>
                    <a:cs typeface="Arial"/>
                  </a:rPr>
                  <a:t>882</a:t>
                </a:r>
              </a:p>
            </p:txBody>
          </p:sp>
          <p:sp>
            <p:nvSpPr>
              <p:cNvPr id="253" name="Rectangle 252"/>
              <p:cNvSpPr>
                <a:spLocks noChangeArrowheads="1"/>
              </p:cNvSpPr>
              <p:nvPr/>
            </p:nvSpPr>
            <p:spPr bwMode="auto">
              <a:xfrm>
                <a:off x="304" y="382"/>
                <a:ext cx="21" cy="17"/>
              </a:xfrm>
              <a:prstGeom prst="rect">
                <a:avLst/>
              </a:prstGeom>
              <a:noFill/>
              <a:ln w="9525">
                <a:noFill/>
                <a:miter lim="800000"/>
                <a:headEnd/>
                <a:tailEnd/>
              </a:ln>
            </p:spPr>
            <p:txBody>
              <a:bodyPr wrap="none" lIns="0" tIns="0" rIns="0" bIns="0" anchor="t" upright="1">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l" rtl="0">
                  <a:defRPr sz="1000"/>
                </a:pPr>
                <a:r>
                  <a:rPr lang="en-GB" sz="1100" b="1" i="0" strike="noStrike" dirty="0">
                    <a:solidFill>
                      <a:srgbClr val="000000"/>
                    </a:solidFill>
                    <a:latin typeface="Arial"/>
                    <a:cs typeface="Arial"/>
                  </a:rPr>
                  <a:t>316</a:t>
                </a:r>
              </a:p>
            </p:txBody>
          </p:sp>
          <p:sp>
            <p:nvSpPr>
              <p:cNvPr id="254" name="Rectangle 253"/>
              <p:cNvSpPr>
                <a:spLocks noChangeArrowheads="1"/>
              </p:cNvSpPr>
              <p:nvPr/>
            </p:nvSpPr>
            <p:spPr bwMode="auto">
              <a:xfrm>
                <a:off x="257" y="331"/>
                <a:ext cx="21" cy="17"/>
              </a:xfrm>
              <a:prstGeom prst="rect">
                <a:avLst/>
              </a:prstGeom>
              <a:noFill/>
              <a:ln w="9525">
                <a:noFill/>
                <a:miter lim="800000"/>
                <a:headEnd/>
                <a:tailEnd/>
              </a:ln>
            </p:spPr>
            <p:txBody>
              <a:bodyPr wrap="none" lIns="0" tIns="0" rIns="0" bIns="0" anchor="t" upright="1">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l" rtl="0">
                  <a:defRPr sz="1000"/>
                </a:pPr>
                <a:r>
                  <a:rPr lang="en-GB" sz="1100" b="1" i="0" strike="noStrike">
                    <a:solidFill>
                      <a:srgbClr val="000000"/>
                    </a:solidFill>
                    <a:latin typeface="Arial"/>
                    <a:cs typeface="Arial"/>
                  </a:rPr>
                  <a:t>292</a:t>
                </a:r>
              </a:p>
            </p:txBody>
          </p:sp>
          <p:sp>
            <p:nvSpPr>
              <p:cNvPr id="255" name="Rectangle 254"/>
              <p:cNvSpPr>
                <a:spLocks noChangeArrowheads="1"/>
              </p:cNvSpPr>
              <p:nvPr/>
            </p:nvSpPr>
            <p:spPr bwMode="auto">
              <a:xfrm>
                <a:off x="261" y="279"/>
                <a:ext cx="21" cy="17"/>
              </a:xfrm>
              <a:prstGeom prst="rect">
                <a:avLst/>
              </a:prstGeom>
              <a:noFill/>
              <a:ln w="9525">
                <a:noFill/>
                <a:miter lim="800000"/>
                <a:headEnd/>
                <a:tailEnd/>
              </a:ln>
            </p:spPr>
            <p:txBody>
              <a:bodyPr wrap="none" lIns="0" tIns="0" rIns="0" bIns="0" anchor="t" upright="1">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l" rtl="0">
                  <a:defRPr sz="1000"/>
                </a:pPr>
                <a:r>
                  <a:rPr lang="en-GB" sz="1100" b="1" i="0" strike="noStrike">
                    <a:solidFill>
                      <a:srgbClr val="000000"/>
                    </a:solidFill>
                    <a:latin typeface="Arial"/>
                    <a:cs typeface="Arial"/>
                  </a:rPr>
                  <a:t>138</a:t>
                </a:r>
              </a:p>
            </p:txBody>
          </p:sp>
          <p:sp>
            <p:nvSpPr>
              <p:cNvPr id="256" name="Rectangle 255"/>
              <p:cNvSpPr>
                <a:spLocks noChangeArrowheads="1"/>
              </p:cNvSpPr>
              <p:nvPr/>
            </p:nvSpPr>
            <p:spPr bwMode="auto">
              <a:xfrm>
                <a:off x="257" y="228"/>
                <a:ext cx="21" cy="17"/>
              </a:xfrm>
              <a:prstGeom prst="rect">
                <a:avLst/>
              </a:prstGeom>
              <a:noFill/>
              <a:ln w="9525">
                <a:noFill/>
                <a:miter lim="800000"/>
                <a:headEnd/>
                <a:tailEnd/>
              </a:ln>
            </p:spPr>
            <p:txBody>
              <a:bodyPr wrap="none" lIns="0" tIns="0" rIns="0" bIns="0" anchor="t" upright="1">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l" rtl="0">
                  <a:defRPr sz="1000"/>
                </a:pPr>
                <a:r>
                  <a:rPr lang="en-GB" sz="1100" b="1" i="0" strike="noStrike">
                    <a:solidFill>
                      <a:srgbClr val="000000"/>
                    </a:solidFill>
                    <a:latin typeface="Arial"/>
                    <a:cs typeface="Arial"/>
                  </a:rPr>
                  <a:t>139</a:t>
                </a:r>
              </a:p>
            </p:txBody>
          </p:sp>
          <p:sp>
            <p:nvSpPr>
              <p:cNvPr id="257" name="Rectangle 256"/>
              <p:cNvSpPr>
                <a:spLocks noChangeArrowheads="1"/>
              </p:cNvSpPr>
              <p:nvPr/>
            </p:nvSpPr>
            <p:spPr bwMode="auto">
              <a:xfrm>
                <a:off x="256" y="175"/>
                <a:ext cx="14" cy="17"/>
              </a:xfrm>
              <a:prstGeom prst="rect">
                <a:avLst/>
              </a:prstGeom>
              <a:noFill/>
              <a:ln w="9525">
                <a:noFill/>
                <a:miter lim="800000"/>
                <a:headEnd/>
                <a:tailEnd/>
              </a:ln>
            </p:spPr>
            <p:txBody>
              <a:bodyPr wrap="none" lIns="0" tIns="0" rIns="0" bIns="0" anchor="t" upright="1">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l" rtl="0">
                  <a:defRPr sz="1000"/>
                </a:pPr>
                <a:r>
                  <a:rPr lang="en-GB" sz="1100" b="1" i="0" strike="noStrike">
                    <a:solidFill>
                      <a:srgbClr val="000000"/>
                    </a:solidFill>
                    <a:latin typeface="Arial"/>
                    <a:cs typeface="Arial"/>
                  </a:rPr>
                  <a:t>98</a:t>
                </a:r>
              </a:p>
            </p:txBody>
          </p:sp>
          <p:sp>
            <p:nvSpPr>
              <p:cNvPr id="258" name="Rectangle 257"/>
              <p:cNvSpPr>
                <a:spLocks noChangeArrowheads="1"/>
              </p:cNvSpPr>
              <p:nvPr/>
            </p:nvSpPr>
            <p:spPr bwMode="auto">
              <a:xfrm>
                <a:off x="250" y="124"/>
                <a:ext cx="21" cy="17"/>
              </a:xfrm>
              <a:prstGeom prst="rect">
                <a:avLst/>
              </a:prstGeom>
              <a:noFill/>
              <a:ln w="9525">
                <a:noFill/>
                <a:miter lim="800000"/>
                <a:headEnd/>
                <a:tailEnd/>
              </a:ln>
            </p:spPr>
            <p:txBody>
              <a:bodyPr wrap="none" lIns="0" tIns="0" rIns="0" bIns="0" anchor="t" upright="1">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l" rtl="0">
                  <a:defRPr sz="1000"/>
                </a:pPr>
                <a:r>
                  <a:rPr lang="en-GB" sz="1100" b="1" i="0" strike="noStrike">
                    <a:solidFill>
                      <a:srgbClr val="000000"/>
                    </a:solidFill>
                    <a:latin typeface="Arial"/>
                    <a:cs typeface="Arial"/>
                  </a:rPr>
                  <a:t>112</a:t>
                </a:r>
              </a:p>
            </p:txBody>
          </p:sp>
          <p:sp>
            <p:nvSpPr>
              <p:cNvPr id="259" name="Rectangle 258"/>
              <p:cNvSpPr>
                <a:spLocks noChangeArrowheads="1"/>
              </p:cNvSpPr>
              <p:nvPr/>
            </p:nvSpPr>
            <p:spPr bwMode="auto">
              <a:xfrm>
                <a:off x="238" y="72"/>
                <a:ext cx="14" cy="17"/>
              </a:xfrm>
              <a:prstGeom prst="rect">
                <a:avLst/>
              </a:prstGeom>
              <a:noFill/>
              <a:ln w="9525">
                <a:noFill/>
                <a:miter lim="800000"/>
                <a:headEnd/>
                <a:tailEnd/>
              </a:ln>
            </p:spPr>
            <p:txBody>
              <a:bodyPr wrap="none" lIns="0" tIns="0" rIns="0" bIns="0" anchor="t" upright="1">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l" rtl="0">
                  <a:defRPr sz="1000"/>
                </a:pPr>
                <a:r>
                  <a:rPr lang="en-GB" sz="1100" b="1" i="0" strike="noStrike">
                    <a:solidFill>
                      <a:srgbClr val="000000"/>
                    </a:solidFill>
                    <a:latin typeface="Arial"/>
                    <a:cs typeface="Arial"/>
                  </a:rPr>
                  <a:t>63</a:t>
                </a:r>
              </a:p>
            </p:txBody>
          </p:sp>
          <p:sp>
            <p:nvSpPr>
              <p:cNvPr id="260" name="Rectangle 259"/>
              <p:cNvSpPr>
                <a:spLocks noChangeArrowheads="1"/>
              </p:cNvSpPr>
              <p:nvPr/>
            </p:nvSpPr>
            <p:spPr bwMode="auto">
              <a:xfrm>
                <a:off x="233" y="21"/>
                <a:ext cx="14" cy="17"/>
              </a:xfrm>
              <a:prstGeom prst="rect">
                <a:avLst/>
              </a:prstGeom>
              <a:noFill/>
              <a:ln w="9525">
                <a:noFill/>
                <a:miter lim="800000"/>
                <a:headEnd/>
                <a:tailEnd/>
              </a:ln>
            </p:spPr>
            <p:txBody>
              <a:bodyPr wrap="none" lIns="0" tIns="0" rIns="0" bIns="0" anchor="t" upright="1">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l" rtl="0">
                  <a:defRPr sz="1000"/>
                </a:pPr>
                <a:r>
                  <a:rPr lang="en-GB" sz="1100" b="1" i="0" strike="noStrike">
                    <a:solidFill>
                      <a:srgbClr val="000000"/>
                    </a:solidFill>
                    <a:latin typeface="Arial"/>
                    <a:cs typeface="Arial"/>
                  </a:rPr>
                  <a:t>41</a:t>
                </a:r>
              </a:p>
            </p:txBody>
          </p:sp>
          <p:sp>
            <p:nvSpPr>
              <p:cNvPr id="261" name="Rectangle 260"/>
              <p:cNvSpPr>
                <a:spLocks noChangeArrowheads="1"/>
              </p:cNvSpPr>
              <p:nvPr/>
            </p:nvSpPr>
            <p:spPr bwMode="auto">
              <a:xfrm>
                <a:off x="248" y="21"/>
                <a:ext cx="14" cy="17"/>
              </a:xfrm>
              <a:prstGeom prst="rect">
                <a:avLst/>
              </a:prstGeom>
              <a:noFill/>
              <a:ln w="9525">
                <a:noFill/>
                <a:miter lim="800000"/>
                <a:headEnd/>
                <a:tailEnd/>
              </a:ln>
            </p:spPr>
            <p:txBody>
              <a:bodyPr wrap="none" lIns="0" tIns="0" rIns="0" bIns="0" anchor="t" upright="1">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l" rtl="0">
                  <a:defRPr sz="1000"/>
                </a:pPr>
                <a:r>
                  <a:rPr lang="en-GB" sz="1100" b="1" i="0" strike="noStrike">
                    <a:solidFill>
                      <a:srgbClr val="0000FF"/>
                    </a:solidFill>
                    <a:latin typeface="Arial"/>
                    <a:cs typeface="Arial"/>
                  </a:rPr>
                  <a:t>31</a:t>
                </a:r>
              </a:p>
            </p:txBody>
          </p:sp>
          <p:sp>
            <p:nvSpPr>
              <p:cNvPr id="262" name="Rectangle 261"/>
              <p:cNvSpPr>
                <a:spLocks noChangeArrowheads="1"/>
              </p:cNvSpPr>
              <p:nvPr/>
            </p:nvSpPr>
            <p:spPr bwMode="auto">
              <a:xfrm>
                <a:off x="257" y="72"/>
                <a:ext cx="14" cy="17"/>
              </a:xfrm>
              <a:prstGeom prst="rect">
                <a:avLst/>
              </a:prstGeom>
              <a:noFill/>
              <a:ln w="9525">
                <a:noFill/>
                <a:miter lim="800000"/>
                <a:headEnd/>
                <a:tailEnd/>
              </a:ln>
            </p:spPr>
            <p:txBody>
              <a:bodyPr wrap="none" lIns="0" tIns="0" rIns="0" bIns="0" anchor="t" upright="1">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l" rtl="0">
                  <a:defRPr sz="1000"/>
                </a:pPr>
                <a:r>
                  <a:rPr lang="en-GB" sz="1100" b="1" i="0" strike="noStrike">
                    <a:solidFill>
                      <a:srgbClr val="0000FF"/>
                    </a:solidFill>
                    <a:latin typeface="Arial"/>
                    <a:cs typeface="Arial"/>
                  </a:rPr>
                  <a:t>46</a:t>
                </a:r>
              </a:p>
            </p:txBody>
          </p:sp>
          <p:sp>
            <p:nvSpPr>
              <p:cNvPr id="263" name="Rectangle 262"/>
              <p:cNvSpPr>
                <a:spLocks noChangeArrowheads="1"/>
              </p:cNvSpPr>
              <p:nvPr/>
            </p:nvSpPr>
            <p:spPr bwMode="auto">
              <a:xfrm>
                <a:off x="286" y="124"/>
                <a:ext cx="14" cy="17"/>
              </a:xfrm>
              <a:prstGeom prst="rect">
                <a:avLst/>
              </a:prstGeom>
              <a:noFill/>
              <a:ln w="9525">
                <a:noFill/>
                <a:miter lim="800000"/>
                <a:headEnd/>
                <a:tailEnd/>
              </a:ln>
            </p:spPr>
            <p:txBody>
              <a:bodyPr wrap="none" lIns="0" tIns="0" rIns="0" bIns="0" anchor="t" upright="1">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l" rtl="0">
                  <a:defRPr sz="1000"/>
                </a:pPr>
                <a:r>
                  <a:rPr lang="en-GB" sz="1100" b="1" i="0" strike="noStrike">
                    <a:solidFill>
                      <a:srgbClr val="0000FF"/>
                    </a:solidFill>
                    <a:latin typeface="Arial"/>
                    <a:cs typeface="Arial"/>
                  </a:rPr>
                  <a:t>74</a:t>
                </a:r>
              </a:p>
            </p:txBody>
          </p:sp>
          <p:sp>
            <p:nvSpPr>
              <p:cNvPr id="264" name="Rectangle 263"/>
              <p:cNvSpPr>
                <a:spLocks noChangeArrowheads="1"/>
              </p:cNvSpPr>
              <p:nvPr/>
            </p:nvSpPr>
            <p:spPr bwMode="auto">
              <a:xfrm>
                <a:off x="297" y="175"/>
                <a:ext cx="14" cy="17"/>
              </a:xfrm>
              <a:prstGeom prst="rect">
                <a:avLst/>
              </a:prstGeom>
              <a:noFill/>
              <a:ln w="9525">
                <a:noFill/>
                <a:miter lim="800000"/>
                <a:headEnd/>
                <a:tailEnd/>
              </a:ln>
            </p:spPr>
            <p:txBody>
              <a:bodyPr wrap="none" lIns="0" tIns="0" rIns="0" bIns="0" anchor="t" upright="1">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l" rtl="0">
                  <a:defRPr sz="1000"/>
                </a:pPr>
                <a:r>
                  <a:rPr lang="en-GB" sz="1100" b="1" i="0" strike="noStrike">
                    <a:solidFill>
                      <a:srgbClr val="0000FF"/>
                    </a:solidFill>
                    <a:latin typeface="Arial"/>
                    <a:cs typeface="Arial"/>
                  </a:rPr>
                  <a:t>93</a:t>
                </a:r>
              </a:p>
            </p:txBody>
          </p:sp>
          <p:sp>
            <p:nvSpPr>
              <p:cNvPr id="265" name="Rectangle 264"/>
              <p:cNvSpPr>
                <a:spLocks noChangeArrowheads="1"/>
              </p:cNvSpPr>
              <p:nvPr/>
            </p:nvSpPr>
            <p:spPr bwMode="auto">
              <a:xfrm>
                <a:off x="311" y="229"/>
                <a:ext cx="14" cy="17"/>
              </a:xfrm>
              <a:prstGeom prst="rect">
                <a:avLst/>
              </a:prstGeom>
              <a:noFill/>
              <a:ln w="9525">
                <a:noFill/>
                <a:miter lim="800000"/>
                <a:headEnd/>
                <a:tailEnd/>
              </a:ln>
            </p:spPr>
            <p:txBody>
              <a:bodyPr wrap="none" lIns="0" tIns="0" rIns="0" bIns="0" anchor="t" upright="1">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l" rtl="0">
                  <a:defRPr sz="1000"/>
                </a:pPr>
                <a:r>
                  <a:rPr lang="en-GB" sz="1100" b="1" i="0" strike="noStrike">
                    <a:solidFill>
                      <a:srgbClr val="0000FF"/>
                    </a:solidFill>
                    <a:latin typeface="Arial"/>
                    <a:cs typeface="Arial"/>
                  </a:rPr>
                  <a:t>80</a:t>
                </a:r>
              </a:p>
            </p:txBody>
          </p:sp>
          <p:sp>
            <p:nvSpPr>
              <p:cNvPr id="266" name="Rectangle 265"/>
              <p:cNvSpPr>
                <a:spLocks noChangeArrowheads="1"/>
              </p:cNvSpPr>
              <p:nvPr/>
            </p:nvSpPr>
            <p:spPr bwMode="auto">
              <a:xfrm>
                <a:off x="318" y="279"/>
                <a:ext cx="14" cy="17"/>
              </a:xfrm>
              <a:prstGeom prst="rect">
                <a:avLst/>
              </a:prstGeom>
              <a:noFill/>
              <a:ln w="9525">
                <a:noFill/>
                <a:miter lim="800000"/>
                <a:headEnd/>
                <a:tailEnd/>
              </a:ln>
            </p:spPr>
            <p:txBody>
              <a:bodyPr wrap="none" lIns="0" tIns="0" rIns="0" bIns="0" anchor="t" upright="1">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l" rtl="0">
                  <a:defRPr sz="1000"/>
                </a:pPr>
                <a:r>
                  <a:rPr lang="en-GB" sz="1100" b="1" i="0" strike="noStrike">
                    <a:solidFill>
                      <a:srgbClr val="0000FF"/>
                    </a:solidFill>
                    <a:latin typeface="Arial"/>
                    <a:cs typeface="Arial"/>
                  </a:rPr>
                  <a:t>98</a:t>
                </a:r>
              </a:p>
            </p:txBody>
          </p:sp>
          <p:sp>
            <p:nvSpPr>
              <p:cNvPr id="267" name="Rectangle 266"/>
              <p:cNvSpPr>
                <a:spLocks noChangeArrowheads="1"/>
              </p:cNvSpPr>
              <p:nvPr/>
            </p:nvSpPr>
            <p:spPr bwMode="auto">
              <a:xfrm>
                <a:off x="313" y="332"/>
                <a:ext cx="21" cy="17"/>
              </a:xfrm>
              <a:prstGeom prst="rect">
                <a:avLst/>
              </a:prstGeom>
              <a:noFill/>
              <a:ln w="9525">
                <a:noFill/>
                <a:miter lim="800000"/>
                <a:headEnd/>
                <a:tailEnd/>
              </a:ln>
            </p:spPr>
            <p:txBody>
              <a:bodyPr wrap="none" lIns="0" tIns="0" rIns="0" bIns="0" anchor="t" upright="1">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l" rtl="0">
                  <a:defRPr sz="1000"/>
                </a:pPr>
                <a:r>
                  <a:rPr lang="en-GB" sz="1100" b="1" i="0" strike="noStrike">
                    <a:solidFill>
                      <a:srgbClr val="0000FF"/>
                    </a:solidFill>
                    <a:latin typeface="Arial"/>
                    <a:cs typeface="Arial"/>
                  </a:rPr>
                  <a:t>146</a:t>
                </a:r>
              </a:p>
            </p:txBody>
          </p:sp>
          <p:sp>
            <p:nvSpPr>
              <p:cNvPr id="268" name="Rectangle 267"/>
              <p:cNvSpPr>
                <a:spLocks noChangeArrowheads="1"/>
              </p:cNvSpPr>
              <p:nvPr/>
            </p:nvSpPr>
            <p:spPr bwMode="auto">
              <a:xfrm>
                <a:off x="411" y="383"/>
                <a:ext cx="21" cy="17"/>
              </a:xfrm>
              <a:prstGeom prst="rect">
                <a:avLst/>
              </a:prstGeom>
              <a:noFill/>
              <a:ln w="9525">
                <a:noFill/>
                <a:miter lim="800000"/>
                <a:headEnd/>
                <a:tailEnd/>
              </a:ln>
            </p:spPr>
            <p:txBody>
              <a:bodyPr wrap="none" lIns="0" tIns="0" rIns="0" bIns="0" anchor="t" upright="1">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l" rtl="0">
                  <a:defRPr sz="1000"/>
                </a:pPr>
                <a:r>
                  <a:rPr lang="en-GB" sz="1100" b="1" i="0" strike="noStrike">
                    <a:solidFill>
                      <a:srgbClr val="0000FF"/>
                    </a:solidFill>
                    <a:latin typeface="Arial"/>
                    <a:cs typeface="Arial"/>
                  </a:rPr>
                  <a:t>139</a:t>
                </a:r>
              </a:p>
            </p:txBody>
          </p:sp>
          <p:sp>
            <p:nvSpPr>
              <p:cNvPr id="269" name="Rectangle 268"/>
              <p:cNvSpPr>
                <a:spLocks noChangeArrowheads="1"/>
              </p:cNvSpPr>
              <p:nvPr/>
            </p:nvSpPr>
            <p:spPr bwMode="auto">
              <a:xfrm>
                <a:off x="445" y="433"/>
                <a:ext cx="21" cy="17"/>
              </a:xfrm>
              <a:prstGeom prst="rect">
                <a:avLst/>
              </a:prstGeom>
              <a:noFill/>
              <a:ln w="9525">
                <a:noFill/>
                <a:miter lim="800000"/>
                <a:headEnd/>
                <a:tailEnd/>
              </a:ln>
            </p:spPr>
            <p:txBody>
              <a:bodyPr wrap="none" lIns="0" tIns="0" rIns="0" bIns="0" anchor="t" upright="1">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l" rtl="0">
                  <a:defRPr sz="1000"/>
                </a:pPr>
                <a:r>
                  <a:rPr lang="en-GB" sz="1100" b="1" i="0" strike="noStrike">
                    <a:solidFill>
                      <a:srgbClr val="0000FF"/>
                    </a:solidFill>
                    <a:latin typeface="Arial"/>
                    <a:cs typeface="Arial"/>
                  </a:rPr>
                  <a:t>241</a:t>
                </a:r>
              </a:p>
            </p:txBody>
          </p:sp>
          <p:sp>
            <p:nvSpPr>
              <p:cNvPr id="270" name="Rectangle 269"/>
              <p:cNvSpPr>
                <a:spLocks noChangeArrowheads="1"/>
              </p:cNvSpPr>
              <p:nvPr/>
            </p:nvSpPr>
            <p:spPr bwMode="auto">
              <a:xfrm>
                <a:off x="235" y="479"/>
                <a:ext cx="7" cy="16"/>
              </a:xfrm>
              <a:prstGeom prst="rect">
                <a:avLst/>
              </a:prstGeom>
              <a:noFill/>
              <a:ln w="9525">
                <a:noFill/>
                <a:miter lim="800000"/>
                <a:headEnd/>
                <a:tailEnd/>
              </a:ln>
            </p:spPr>
            <p:txBody>
              <a:bodyPr wrap="none" lIns="0" tIns="0" rIns="0" bIns="0" anchor="t" upright="1">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l" rtl="0">
                  <a:defRPr sz="1000"/>
                </a:pPr>
                <a:r>
                  <a:rPr lang="en-GB" sz="900" b="1" i="0" strike="noStrike">
                    <a:solidFill>
                      <a:srgbClr val="000000"/>
                    </a:solidFill>
                    <a:latin typeface="Arial"/>
                    <a:cs typeface="Arial"/>
                  </a:rPr>
                  <a:t>0</a:t>
                </a:r>
              </a:p>
            </p:txBody>
          </p:sp>
          <p:sp>
            <p:nvSpPr>
              <p:cNvPr id="271" name="Rectangle 270"/>
              <p:cNvSpPr>
                <a:spLocks noChangeArrowheads="1"/>
              </p:cNvSpPr>
              <p:nvPr/>
            </p:nvSpPr>
            <p:spPr bwMode="auto">
              <a:xfrm>
                <a:off x="261" y="479"/>
                <a:ext cx="17" cy="14"/>
              </a:xfrm>
              <a:prstGeom prst="rect">
                <a:avLst/>
              </a:prstGeom>
              <a:noFill/>
              <a:ln w="9525">
                <a:noFill/>
                <a:miter lim="800000"/>
                <a:headEnd/>
                <a:tailEnd/>
              </a:ln>
            </p:spPr>
            <p:txBody>
              <a:bodyPr wrap="none" lIns="0" tIns="0" rIns="0" bIns="0" anchor="t" upright="1">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l" rtl="0">
                  <a:defRPr sz="1000"/>
                </a:pPr>
                <a:r>
                  <a:rPr lang="en-GB" sz="900" b="1" i="0" strike="noStrike">
                    <a:solidFill>
                      <a:srgbClr val="000000"/>
                    </a:solidFill>
                    <a:latin typeface="Arial"/>
                    <a:cs typeface="Arial"/>
                  </a:rPr>
                  <a:t>150</a:t>
                </a:r>
              </a:p>
            </p:txBody>
          </p:sp>
          <p:sp>
            <p:nvSpPr>
              <p:cNvPr id="272" name="Rectangle 271"/>
              <p:cNvSpPr>
                <a:spLocks noChangeArrowheads="1"/>
              </p:cNvSpPr>
              <p:nvPr/>
            </p:nvSpPr>
            <p:spPr bwMode="auto">
              <a:xfrm>
                <a:off x="292" y="479"/>
                <a:ext cx="17" cy="14"/>
              </a:xfrm>
              <a:prstGeom prst="rect">
                <a:avLst/>
              </a:prstGeom>
              <a:noFill/>
              <a:ln w="9525">
                <a:noFill/>
                <a:miter lim="800000"/>
                <a:headEnd/>
                <a:tailEnd/>
              </a:ln>
            </p:spPr>
            <p:txBody>
              <a:bodyPr wrap="none" lIns="0" tIns="0" rIns="0" bIns="0" anchor="t" upright="1">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l" rtl="0">
                  <a:defRPr sz="1000"/>
                </a:pPr>
                <a:r>
                  <a:rPr lang="en-GB" sz="900" b="1" i="0" strike="noStrike">
                    <a:solidFill>
                      <a:srgbClr val="000000"/>
                    </a:solidFill>
                    <a:latin typeface="Arial"/>
                    <a:cs typeface="Arial"/>
                  </a:rPr>
                  <a:t>300</a:t>
                </a:r>
              </a:p>
            </p:txBody>
          </p:sp>
          <p:sp>
            <p:nvSpPr>
              <p:cNvPr id="273" name="Rectangle 272"/>
              <p:cNvSpPr>
                <a:spLocks noChangeArrowheads="1"/>
              </p:cNvSpPr>
              <p:nvPr/>
            </p:nvSpPr>
            <p:spPr bwMode="auto">
              <a:xfrm>
                <a:off x="324" y="479"/>
                <a:ext cx="17" cy="14"/>
              </a:xfrm>
              <a:prstGeom prst="rect">
                <a:avLst/>
              </a:prstGeom>
              <a:noFill/>
              <a:ln w="9525">
                <a:noFill/>
                <a:miter lim="800000"/>
                <a:headEnd/>
                <a:tailEnd/>
              </a:ln>
            </p:spPr>
            <p:txBody>
              <a:bodyPr wrap="none" lIns="0" tIns="0" rIns="0" bIns="0" anchor="t" upright="1">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l" rtl="0">
                  <a:defRPr sz="1000"/>
                </a:pPr>
                <a:r>
                  <a:rPr lang="en-GB" sz="900" b="1" i="0" strike="noStrike">
                    <a:solidFill>
                      <a:srgbClr val="000000"/>
                    </a:solidFill>
                    <a:latin typeface="Arial"/>
                    <a:cs typeface="Arial"/>
                  </a:rPr>
                  <a:t>450</a:t>
                </a:r>
              </a:p>
            </p:txBody>
          </p:sp>
          <p:sp>
            <p:nvSpPr>
              <p:cNvPr id="274" name="Rectangle 273"/>
              <p:cNvSpPr>
                <a:spLocks noChangeArrowheads="1"/>
              </p:cNvSpPr>
              <p:nvPr/>
            </p:nvSpPr>
            <p:spPr bwMode="auto">
              <a:xfrm>
                <a:off x="355" y="479"/>
                <a:ext cx="17" cy="14"/>
              </a:xfrm>
              <a:prstGeom prst="rect">
                <a:avLst/>
              </a:prstGeom>
              <a:noFill/>
              <a:ln w="9525">
                <a:noFill/>
                <a:miter lim="800000"/>
                <a:headEnd/>
                <a:tailEnd/>
              </a:ln>
            </p:spPr>
            <p:txBody>
              <a:bodyPr wrap="none" lIns="0" tIns="0" rIns="0" bIns="0" anchor="t" upright="1">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l" rtl="0">
                  <a:defRPr sz="1000"/>
                </a:pPr>
                <a:r>
                  <a:rPr lang="en-GB" sz="900" b="1" i="0" strike="noStrike">
                    <a:solidFill>
                      <a:srgbClr val="000000"/>
                    </a:solidFill>
                    <a:latin typeface="Arial"/>
                    <a:cs typeface="Arial"/>
                  </a:rPr>
                  <a:t>600</a:t>
                </a:r>
              </a:p>
            </p:txBody>
          </p:sp>
        </p:grpSp>
        <p:sp>
          <p:nvSpPr>
            <p:cNvPr id="15" name="Rectangle 14"/>
            <p:cNvSpPr>
              <a:spLocks noChangeArrowheads="1"/>
            </p:cNvSpPr>
            <p:nvPr/>
          </p:nvSpPr>
          <p:spPr bwMode="auto">
            <a:xfrm>
              <a:off x="387" y="479"/>
              <a:ext cx="17" cy="14"/>
            </a:xfrm>
            <a:prstGeom prst="rect">
              <a:avLst/>
            </a:prstGeom>
            <a:noFill/>
            <a:ln w="9525">
              <a:noFill/>
              <a:miter lim="800000"/>
              <a:headEnd/>
              <a:tailEnd/>
            </a:ln>
          </p:spPr>
          <p:txBody>
            <a:bodyPr wrap="none" lIns="0" tIns="0" rIns="0" bIns="0" anchor="t" upright="1">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l" rtl="0">
                <a:defRPr sz="1000"/>
              </a:pPr>
              <a:r>
                <a:rPr lang="en-GB" sz="900" b="1" i="0" strike="noStrike">
                  <a:solidFill>
                    <a:srgbClr val="000000"/>
                  </a:solidFill>
                  <a:latin typeface="Arial"/>
                  <a:cs typeface="Arial"/>
                </a:rPr>
                <a:t>750</a:t>
              </a:r>
            </a:p>
          </p:txBody>
        </p:sp>
        <p:sp>
          <p:nvSpPr>
            <p:cNvPr id="16" name="Rectangle 15"/>
            <p:cNvSpPr>
              <a:spLocks noChangeArrowheads="1"/>
            </p:cNvSpPr>
            <p:nvPr/>
          </p:nvSpPr>
          <p:spPr bwMode="auto">
            <a:xfrm>
              <a:off x="418" y="479"/>
              <a:ext cx="17" cy="14"/>
            </a:xfrm>
            <a:prstGeom prst="rect">
              <a:avLst/>
            </a:prstGeom>
            <a:noFill/>
            <a:ln w="9525">
              <a:noFill/>
              <a:miter lim="800000"/>
              <a:headEnd/>
              <a:tailEnd/>
            </a:ln>
          </p:spPr>
          <p:txBody>
            <a:bodyPr wrap="none" lIns="0" tIns="0" rIns="0" bIns="0" anchor="t" upright="1">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l" rtl="0">
                <a:defRPr sz="1000"/>
              </a:pPr>
              <a:r>
                <a:rPr lang="en-GB" sz="900" b="1" i="0" strike="noStrike">
                  <a:solidFill>
                    <a:srgbClr val="000000"/>
                  </a:solidFill>
                  <a:latin typeface="Arial"/>
                  <a:cs typeface="Arial"/>
                </a:rPr>
                <a:t>900</a:t>
              </a:r>
            </a:p>
          </p:txBody>
        </p:sp>
        <p:sp>
          <p:nvSpPr>
            <p:cNvPr id="17" name="Rectangle 16"/>
            <p:cNvSpPr>
              <a:spLocks noChangeArrowheads="1"/>
            </p:cNvSpPr>
            <p:nvPr/>
          </p:nvSpPr>
          <p:spPr bwMode="auto">
            <a:xfrm>
              <a:off x="450" y="479"/>
              <a:ext cx="23" cy="14"/>
            </a:xfrm>
            <a:prstGeom prst="rect">
              <a:avLst/>
            </a:prstGeom>
            <a:noFill/>
            <a:ln w="9525">
              <a:noFill/>
              <a:miter lim="800000"/>
              <a:headEnd/>
              <a:tailEnd/>
            </a:ln>
          </p:spPr>
          <p:txBody>
            <a:bodyPr wrap="none" lIns="0" tIns="0" rIns="0" bIns="0" anchor="t" upright="1">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l" rtl="0">
                <a:defRPr sz="1000"/>
              </a:pPr>
              <a:r>
                <a:rPr lang="en-GB" sz="900" b="1" i="0" strike="noStrike">
                  <a:solidFill>
                    <a:srgbClr val="000000"/>
                  </a:solidFill>
                  <a:latin typeface="Arial"/>
                  <a:cs typeface="Arial"/>
                </a:rPr>
                <a:t>1050</a:t>
              </a:r>
            </a:p>
          </p:txBody>
        </p:sp>
        <p:sp>
          <p:nvSpPr>
            <p:cNvPr id="18" name="Rectangle 17"/>
            <p:cNvSpPr>
              <a:spLocks noChangeArrowheads="1"/>
            </p:cNvSpPr>
            <p:nvPr/>
          </p:nvSpPr>
          <p:spPr bwMode="auto">
            <a:xfrm>
              <a:off x="482" y="479"/>
              <a:ext cx="23" cy="14"/>
            </a:xfrm>
            <a:prstGeom prst="rect">
              <a:avLst/>
            </a:prstGeom>
            <a:noFill/>
            <a:ln w="9525">
              <a:noFill/>
              <a:miter lim="800000"/>
              <a:headEnd/>
              <a:tailEnd/>
            </a:ln>
          </p:spPr>
          <p:txBody>
            <a:bodyPr wrap="none" lIns="0" tIns="0" rIns="0" bIns="0" anchor="t" upright="1">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l" rtl="0">
                <a:defRPr sz="1000"/>
              </a:pPr>
              <a:r>
                <a:rPr lang="en-GB" sz="900" b="1" i="0" strike="noStrike">
                  <a:solidFill>
                    <a:srgbClr val="000000"/>
                  </a:solidFill>
                  <a:latin typeface="Arial"/>
                  <a:cs typeface="Arial"/>
                </a:rPr>
                <a:t>1200</a:t>
              </a:r>
            </a:p>
          </p:txBody>
        </p:sp>
        <p:sp>
          <p:nvSpPr>
            <p:cNvPr id="19" name="Rectangle 18"/>
            <p:cNvSpPr>
              <a:spLocks noChangeArrowheads="1"/>
            </p:cNvSpPr>
            <p:nvPr/>
          </p:nvSpPr>
          <p:spPr bwMode="auto">
            <a:xfrm>
              <a:off x="0" y="383"/>
              <a:ext cx="221" cy="17"/>
            </a:xfrm>
            <a:prstGeom prst="rect">
              <a:avLst/>
            </a:prstGeom>
            <a:noFill/>
            <a:ln w="9525">
              <a:noFill/>
              <a:miter lim="800000"/>
              <a:headEnd/>
              <a:tailEnd/>
            </a:ln>
          </p:spPr>
          <p:txBody>
            <a:bodyPr wrap="none" lIns="0" tIns="0" rIns="0" bIns="0" anchor="t" upright="1">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l" rtl="0">
                <a:defRPr sz="1000"/>
              </a:pPr>
              <a:r>
                <a:rPr lang="en-GB" sz="1100" b="1" i="0" strike="noStrike">
                  <a:solidFill>
                    <a:srgbClr val="000000"/>
                  </a:solidFill>
                  <a:latin typeface="Arial"/>
                  <a:cs typeface="Arial"/>
                </a:rPr>
                <a:t>The National Commercial Bank (455)</a:t>
              </a:r>
            </a:p>
          </p:txBody>
        </p:sp>
        <p:sp>
          <p:nvSpPr>
            <p:cNvPr id="20" name="Rectangle 19"/>
            <p:cNvSpPr>
              <a:spLocks noChangeArrowheads="1"/>
            </p:cNvSpPr>
            <p:nvPr/>
          </p:nvSpPr>
          <p:spPr bwMode="auto">
            <a:xfrm>
              <a:off x="177" y="432"/>
              <a:ext cx="44" cy="17"/>
            </a:xfrm>
            <a:prstGeom prst="rect">
              <a:avLst/>
            </a:prstGeom>
            <a:noFill/>
            <a:ln w="9525">
              <a:noFill/>
              <a:miter lim="800000"/>
              <a:headEnd/>
              <a:tailEnd/>
            </a:ln>
          </p:spPr>
          <p:txBody>
            <a:bodyPr wrap="square" lIns="0" tIns="0" rIns="0" bIns="0" anchor="t" upright="1">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l" rtl="0">
                <a:defRPr sz="1000"/>
              </a:pPr>
              <a:r>
                <a:rPr lang="en-GB" sz="1100" b="1" i="0" strike="noStrike">
                  <a:solidFill>
                    <a:srgbClr val="000000"/>
                  </a:solidFill>
                  <a:latin typeface="Arial"/>
                  <a:cs typeface="Arial"/>
                </a:rPr>
                <a:t>(1,123)</a:t>
              </a:r>
            </a:p>
          </p:txBody>
        </p:sp>
        <p:sp>
          <p:nvSpPr>
            <p:cNvPr id="21" name="Rectangle 20"/>
            <p:cNvSpPr>
              <a:spLocks noChangeArrowheads="1"/>
            </p:cNvSpPr>
            <p:nvPr/>
          </p:nvSpPr>
          <p:spPr bwMode="auto">
            <a:xfrm>
              <a:off x="84" y="433"/>
              <a:ext cx="86" cy="17"/>
            </a:xfrm>
            <a:prstGeom prst="rect">
              <a:avLst/>
            </a:prstGeom>
            <a:noFill/>
            <a:ln w="9525">
              <a:noFill/>
              <a:miter lim="800000"/>
              <a:headEnd/>
              <a:tailEnd/>
            </a:ln>
          </p:spPr>
          <p:txBody>
            <a:bodyPr wrap="square" lIns="0" tIns="0" rIns="0" bIns="0" anchor="t" upright="1">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l" rtl="0">
                <a:defRPr sz="1000"/>
              </a:pPr>
              <a:r>
                <a:rPr lang="en-GB" sz="1100" b="1" i="0" strike="noStrike">
                  <a:solidFill>
                    <a:srgbClr val="000000"/>
                  </a:solidFill>
                  <a:latin typeface="Arial"/>
                  <a:cs typeface="Arial"/>
                </a:rPr>
                <a:t>Al Rajhi Bank </a:t>
              </a:r>
            </a:p>
          </p:txBody>
        </p:sp>
        <p:sp>
          <p:nvSpPr>
            <p:cNvPr id="22" name="Rectangle 21"/>
            <p:cNvSpPr>
              <a:spLocks noChangeArrowheads="1"/>
            </p:cNvSpPr>
            <p:nvPr/>
          </p:nvSpPr>
          <p:spPr bwMode="auto">
            <a:xfrm>
              <a:off x="95" y="330"/>
              <a:ext cx="127" cy="17"/>
            </a:xfrm>
            <a:prstGeom prst="rect">
              <a:avLst/>
            </a:prstGeom>
            <a:noFill/>
            <a:ln w="9525">
              <a:noFill/>
              <a:miter lim="800000"/>
              <a:headEnd/>
              <a:tailEnd/>
            </a:ln>
          </p:spPr>
          <p:txBody>
            <a:bodyPr wrap="none" lIns="0" tIns="0" rIns="0" bIns="0" anchor="t" upright="1">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l" rtl="0">
                <a:defRPr sz="1000"/>
              </a:pPr>
              <a:r>
                <a:rPr lang="en-GB" sz="1100" b="1" i="0" strike="noStrike">
                  <a:solidFill>
                    <a:srgbClr val="000000"/>
                  </a:solidFill>
                  <a:latin typeface="Arial"/>
                  <a:cs typeface="Arial"/>
                </a:rPr>
                <a:t>Al Riyadh Bank (438)</a:t>
              </a:r>
            </a:p>
          </p:txBody>
        </p:sp>
        <p:sp>
          <p:nvSpPr>
            <p:cNvPr id="23" name="Rectangle 22"/>
            <p:cNvSpPr>
              <a:spLocks noChangeArrowheads="1"/>
            </p:cNvSpPr>
            <p:nvPr/>
          </p:nvSpPr>
          <p:spPr bwMode="auto">
            <a:xfrm>
              <a:off x="78" y="279"/>
              <a:ext cx="145" cy="17"/>
            </a:xfrm>
            <a:prstGeom prst="rect">
              <a:avLst/>
            </a:prstGeom>
            <a:noFill/>
            <a:ln w="9525">
              <a:noFill/>
              <a:miter lim="800000"/>
              <a:headEnd/>
              <a:tailEnd/>
            </a:ln>
          </p:spPr>
          <p:txBody>
            <a:bodyPr wrap="none" lIns="0" tIns="0" rIns="0" bIns="0" anchor="t" upright="1">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l" rtl="0">
                <a:defRPr sz="1000"/>
              </a:pPr>
              <a:r>
                <a:rPr lang="en-GB" sz="1100" b="1" i="0" strike="noStrike">
                  <a:solidFill>
                    <a:srgbClr val="000000"/>
                  </a:solidFill>
                  <a:latin typeface="Arial"/>
                  <a:cs typeface="Arial"/>
                </a:rPr>
                <a:t>Saudi Fransi Bank (236)</a:t>
              </a:r>
            </a:p>
          </p:txBody>
        </p:sp>
        <p:sp>
          <p:nvSpPr>
            <p:cNvPr id="24" name="Rectangle 23"/>
            <p:cNvSpPr>
              <a:spLocks noChangeArrowheads="1"/>
            </p:cNvSpPr>
            <p:nvPr/>
          </p:nvSpPr>
          <p:spPr bwMode="auto">
            <a:xfrm>
              <a:off x="76" y="227"/>
              <a:ext cx="147" cy="17"/>
            </a:xfrm>
            <a:prstGeom prst="rect">
              <a:avLst/>
            </a:prstGeom>
            <a:noFill/>
            <a:ln w="9525">
              <a:noFill/>
              <a:miter lim="800000"/>
              <a:headEnd/>
              <a:tailEnd/>
            </a:ln>
          </p:spPr>
          <p:txBody>
            <a:bodyPr wrap="none" lIns="0" tIns="0" rIns="0" bIns="0" anchor="t" upright="1">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l" rtl="0">
                <a:defRPr sz="1000"/>
              </a:pPr>
              <a:r>
                <a:rPr lang="en-GB" sz="1100" b="1" i="0" strike="noStrike">
                  <a:solidFill>
                    <a:srgbClr val="000000"/>
                  </a:solidFill>
                  <a:latin typeface="Arial"/>
                  <a:cs typeface="Arial"/>
                </a:rPr>
                <a:t>Saudi British Bank (219)</a:t>
              </a:r>
            </a:p>
          </p:txBody>
        </p:sp>
        <p:sp>
          <p:nvSpPr>
            <p:cNvPr id="25" name="Rectangle 24"/>
            <p:cNvSpPr>
              <a:spLocks noChangeArrowheads="1"/>
            </p:cNvSpPr>
            <p:nvPr/>
          </p:nvSpPr>
          <p:spPr bwMode="auto">
            <a:xfrm>
              <a:off x="58" y="175"/>
              <a:ext cx="165" cy="17"/>
            </a:xfrm>
            <a:prstGeom prst="rect">
              <a:avLst/>
            </a:prstGeom>
            <a:noFill/>
            <a:ln w="9525">
              <a:noFill/>
              <a:miter lim="800000"/>
              <a:headEnd/>
              <a:tailEnd/>
            </a:ln>
          </p:spPr>
          <p:txBody>
            <a:bodyPr wrap="none" lIns="0" tIns="0" rIns="0" bIns="0" anchor="t" upright="1">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l" rtl="0">
                <a:defRPr sz="1000"/>
              </a:pPr>
              <a:r>
                <a:rPr lang="en-GB" sz="1100" b="1" i="0" strike="noStrike">
                  <a:solidFill>
                    <a:srgbClr val="000000"/>
                  </a:solidFill>
                  <a:latin typeface="Arial"/>
                  <a:cs typeface="Arial"/>
                </a:rPr>
                <a:t>Saudi American</a:t>
              </a:r>
              <a:r>
                <a:rPr lang="en-GB" sz="1100" b="1" i="0" strike="noStrike" baseline="0">
                  <a:solidFill>
                    <a:srgbClr val="000000"/>
                  </a:solidFill>
                  <a:latin typeface="Arial"/>
                  <a:cs typeface="Arial"/>
                </a:rPr>
                <a:t> </a:t>
              </a:r>
              <a:r>
                <a:rPr lang="en-GB" sz="1100" b="1" i="0" strike="noStrike">
                  <a:solidFill>
                    <a:srgbClr val="000000"/>
                  </a:solidFill>
                  <a:latin typeface="Arial"/>
                  <a:cs typeface="Arial"/>
                </a:rPr>
                <a:t>Bank (191)</a:t>
              </a:r>
            </a:p>
          </p:txBody>
        </p:sp>
        <p:sp>
          <p:nvSpPr>
            <p:cNvPr id="26" name="Rectangle 25"/>
            <p:cNvSpPr>
              <a:spLocks noChangeArrowheads="1"/>
            </p:cNvSpPr>
            <p:nvPr/>
          </p:nvSpPr>
          <p:spPr bwMode="auto">
            <a:xfrm>
              <a:off x="71" y="123"/>
              <a:ext cx="151" cy="17"/>
            </a:xfrm>
            <a:prstGeom prst="rect">
              <a:avLst/>
            </a:prstGeom>
            <a:noFill/>
            <a:ln w="9525">
              <a:noFill/>
              <a:miter lim="800000"/>
              <a:headEnd/>
              <a:tailEnd/>
            </a:ln>
          </p:spPr>
          <p:txBody>
            <a:bodyPr wrap="none" lIns="0" tIns="0" rIns="0" bIns="0" anchor="t" upright="1">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l" rtl="0">
                <a:defRPr sz="1000"/>
              </a:pPr>
              <a:r>
                <a:rPr lang="en-GB" sz="1100" b="1" i="0" strike="noStrike">
                  <a:solidFill>
                    <a:srgbClr val="000000"/>
                  </a:solidFill>
                  <a:latin typeface="Arial"/>
                  <a:cs typeface="Arial"/>
                </a:rPr>
                <a:t>Arab National Bank (186)</a:t>
              </a:r>
            </a:p>
          </p:txBody>
        </p:sp>
        <p:sp>
          <p:nvSpPr>
            <p:cNvPr id="27" name="Rectangle 26"/>
            <p:cNvSpPr>
              <a:spLocks noChangeArrowheads="1"/>
            </p:cNvSpPr>
            <p:nvPr/>
          </p:nvSpPr>
          <p:spPr bwMode="auto">
            <a:xfrm>
              <a:off x="65" y="72"/>
              <a:ext cx="157" cy="17"/>
            </a:xfrm>
            <a:prstGeom prst="rect">
              <a:avLst/>
            </a:prstGeom>
            <a:noFill/>
            <a:ln w="9525">
              <a:noFill/>
              <a:miter lim="800000"/>
              <a:headEnd/>
              <a:tailEnd/>
            </a:ln>
          </p:spPr>
          <p:txBody>
            <a:bodyPr wrap="none" lIns="0" tIns="0" rIns="0" bIns="0" anchor="t" upright="1">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l" rtl="0">
                <a:defRPr sz="1000"/>
              </a:pPr>
              <a:r>
                <a:rPr lang="en-GB" sz="1100" b="1" i="0" strike="noStrike">
                  <a:solidFill>
                    <a:srgbClr val="000000"/>
                  </a:solidFill>
                  <a:latin typeface="Arial"/>
                  <a:cs typeface="Arial"/>
                </a:rPr>
                <a:t>Saudi Hollandi Bank (109)</a:t>
              </a:r>
            </a:p>
          </p:txBody>
        </p:sp>
        <p:sp>
          <p:nvSpPr>
            <p:cNvPr id="28" name="Rectangle 27"/>
            <p:cNvSpPr>
              <a:spLocks noChangeArrowheads="1"/>
            </p:cNvSpPr>
            <p:nvPr/>
          </p:nvSpPr>
          <p:spPr bwMode="auto">
            <a:xfrm>
              <a:off x="110" y="20"/>
              <a:ext cx="109" cy="17"/>
            </a:xfrm>
            <a:prstGeom prst="rect">
              <a:avLst/>
            </a:prstGeom>
            <a:noFill/>
            <a:ln w="9525">
              <a:noFill/>
              <a:miter lim="800000"/>
              <a:headEnd/>
              <a:tailEnd/>
            </a:ln>
          </p:spPr>
          <p:txBody>
            <a:bodyPr wrap="none" lIns="0" tIns="0" rIns="0" bIns="0" anchor="t" upright="1">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l" rtl="0">
                <a:defRPr sz="1000"/>
              </a:pPr>
              <a:r>
                <a:rPr lang="en-GB" sz="1100" b="1" i="0" strike="noStrike">
                  <a:solidFill>
                    <a:srgbClr val="000000"/>
                  </a:solidFill>
                  <a:latin typeface="Arial"/>
                  <a:cs typeface="Arial"/>
                </a:rPr>
                <a:t>Al Bilad Bank (72)</a:t>
              </a:r>
            </a:p>
          </p:txBody>
        </p:sp>
        <p:sp>
          <p:nvSpPr>
            <p:cNvPr id="29" name="Rectangle 28"/>
            <p:cNvSpPr>
              <a:spLocks noChangeArrowheads="1"/>
            </p:cNvSpPr>
            <p:nvPr/>
          </p:nvSpPr>
          <p:spPr bwMode="auto">
            <a:xfrm>
              <a:off x="412" y="36"/>
              <a:ext cx="10" cy="1"/>
            </a:xfrm>
            <a:prstGeom prst="rect">
              <a:avLst/>
            </a:prstGeom>
            <a:solidFill>
              <a:srgbClr val="FF7C7C"/>
            </a:solidFill>
            <a:ln w="9525">
              <a:noFill/>
              <a:miter lim="800000"/>
              <a:headEnd/>
              <a:tailEnd/>
            </a:ln>
          </p:spPr>
        </p:sp>
        <p:sp>
          <p:nvSpPr>
            <p:cNvPr id="30" name="Rectangle 29"/>
            <p:cNvSpPr>
              <a:spLocks noChangeArrowheads="1"/>
            </p:cNvSpPr>
            <p:nvPr/>
          </p:nvSpPr>
          <p:spPr bwMode="auto">
            <a:xfrm>
              <a:off x="412" y="36"/>
              <a:ext cx="10" cy="1"/>
            </a:xfrm>
            <a:prstGeom prst="rect">
              <a:avLst/>
            </a:prstGeom>
            <a:solidFill>
              <a:srgbClr val="FF7979"/>
            </a:solidFill>
            <a:ln w="9525">
              <a:noFill/>
              <a:miter lim="800000"/>
              <a:headEnd/>
              <a:tailEnd/>
            </a:ln>
          </p:spPr>
        </p:sp>
        <p:sp>
          <p:nvSpPr>
            <p:cNvPr id="31" name="Rectangle 30"/>
            <p:cNvSpPr>
              <a:spLocks noChangeArrowheads="1"/>
            </p:cNvSpPr>
            <p:nvPr/>
          </p:nvSpPr>
          <p:spPr bwMode="auto">
            <a:xfrm>
              <a:off x="412" y="37"/>
              <a:ext cx="10" cy="1"/>
            </a:xfrm>
            <a:prstGeom prst="rect">
              <a:avLst/>
            </a:prstGeom>
            <a:solidFill>
              <a:srgbClr val="FF7575"/>
            </a:solidFill>
            <a:ln w="9525">
              <a:noFill/>
              <a:miter lim="800000"/>
              <a:headEnd/>
              <a:tailEnd/>
            </a:ln>
          </p:spPr>
        </p:sp>
        <p:sp>
          <p:nvSpPr>
            <p:cNvPr id="32" name="Rectangle 31"/>
            <p:cNvSpPr>
              <a:spLocks noChangeArrowheads="1"/>
            </p:cNvSpPr>
            <p:nvPr/>
          </p:nvSpPr>
          <p:spPr bwMode="auto">
            <a:xfrm>
              <a:off x="412" y="37"/>
              <a:ext cx="10" cy="1"/>
            </a:xfrm>
            <a:prstGeom prst="rect">
              <a:avLst/>
            </a:prstGeom>
            <a:solidFill>
              <a:srgbClr val="FF6E6E"/>
            </a:solidFill>
            <a:ln w="9525">
              <a:noFill/>
              <a:miter lim="800000"/>
              <a:headEnd/>
              <a:tailEnd/>
            </a:ln>
          </p:spPr>
        </p:sp>
        <p:sp>
          <p:nvSpPr>
            <p:cNvPr id="33" name="Rectangle 32"/>
            <p:cNvSpPr>
              <a:spLocks noChangeArrowheads="1"/>
            </p:cNvSpPr>
            <p:nvPr/>
          </p:nvSpPr>
          <p:spPr bwMode="auto">
            <a:xfrm>
              <a:off x="412" y="38"/>
              <a:ext cx="10" cy="1"/>
            </a:xfrm>
            <a:prstGeom prst="rect">
              <a:avLst/>
            </a:prstGeom>
            <a:solidFill>
              <a:srgbClr val="FF6464"/>
            </a:solidFill>
            <a:ln w="9525">
              <a:noFill/>
              <a:miter lim="800000"/>
              <a:headEnd/>
              <a:tailEnd/>
            </a:ln>
          </p:spPr>
        </p:sp>
        <p:sp>
          <p:nvSpPr>
            <p:cNvPr id="34" name="Rectangle 33"/>
            <p:cNvSpPr>
              <a:spLocks noChangeArrowheads="1"/>
            </p:cNvSpPr>
            <p:nvPr/>
          </p:nvSpPr>
          <p:spPr bwMode="auto">
            <a:xfrm>
              <a:off x="412" y="38"/>
              <a:ext cx="10" cy="1"/>
            </a:xfrm>
            <a:prstGeom prst="rect">
              <a:avLst/>
            </a:prstGeom>
            <a:solidFill>
              <a:srgbClr val="FF5757"/>
            </a:solidFill>
            <a:ln w="9525">
              <a:noFill/>
              <a:miter lim="800000"/>
              <a:headEnd/>
              <a:tailEnd/>
            </a:ln>
          </p:spPr>
        </p:sp>
        <p:sp>
          <p:nvSpPr>
            <p:cNvPr id="35" name="Rectangle 34"/>
            <p:cNvSpPr>
              <a:spLocks noChangeArrowheads="1"/>
            </p:cNvSpPr>
            <p:nvPr/>
          </p:nvSpPr>
          <p:spPr bwMode="auto">
            <a:xfrm>
              <a:off x="412" y="39"/>
              <a:ext cx="10" cy="1"/>
            </a:xfrm>
            <a:prstGeom prst="rect">
              <a:avLst/>
            </a:prstGeom>
            <a:solidFill>
              <a:srgbClr val="FF4949"/>
            </a:solidFill>
            <a:ln w="9525">
              <a:noFill/>
              <a:miter lim="800000"/>
              <a:headEnd/>
              <a:tailEnd/>
            </a:ln>
          </p:spPr>
        </p:sp>
        <p:sp>
          <p:nvSpPr>
            <p:cNvPr id="36" name="Rectangle 35"/>
            <p:cNvSpPr>
              <a:spLocks noChangeArrowheads="1"/>
            </p:cNvSpPr>
            <p:nvPr/>
          </p:nvSpPr>
          <p:spPr bwMode="auto">
            <a:xfrm>
              <a:off x="412" y="39"/>
              <a:ext cx="10" cy="1"/>
            </a:xfrm>
            <a:prstGeom prst="rect">
              <a:avLst/>
            </a:prstGeom>
            <a:solidFill>
              <a:srgbClr val="FF3939"/>
            </a:solidFill>
            <a:ln w="9525">
              <a:noFill/>
              <a:miter lim="800000"/>
              <a:headEnd/>
              <a:tailEnd/>
            </a:ln>
          </p:spPr>
        </p:sp>
        <p:sp>
          <p:nvSpPr>
            <p:cNvPr id="37" name="Rectangle 36"/>
            <p:cNvSpPr>
              <a:spLocks noChangeArrowheads="1"/>
            </p:cNvSpPr>
            <p:nvPr/>
          </p:nvSpPr>
          <p:spPr bwMode="auto">
            <a:xfrm>
              <a:off x="412" y="40"/>
              <a:ext cx="10" cy="1"/>
            </a:xfrm>
            <a:prstGeom prst="rect">
              <a:avLst/>
            </a:prstGeom>
            <a:solidFill>
              <a:srgbClr val="FF2A2A"/>
            </a:solidFill>
            <a:ln w="9525">
              <a:noFill/>
              <a:miter lim="800000"/>
              <a:headEnd/>
              <a:tailEnd/>
            </a:ln>
          </p:spPr>
        </p:sp>
        <p:sp>
          <p:nvSpPr>
            <p:cNvPr id="38" name="Rectangle 37"/>
            <p:cNvSpPr>
              <a:spLocks noChangeArrowheads="1"/>
            </p:cNvSpPr>
            <p:nvPr/>
          </p:nvSpPr>
          <p:spPr bwMode="auto">
            <a:xfrm>
              <a:off x="412" y="40"/>
              <a:ext cx="10" cy="1"/>
            </a:xfrm>
            <a:prstGeom prst="rect">
              <a:avLst/>
            </a:prstGeom>
            <a:solidFill>
              <a:srgbClr val="FF1818"/>
            </a:solidFill>
            <a:ln w="9525">
              <a:noFill/>
              <a:miter lim="800000"/>
              <a:headEnd/>
              <a:tailEnd/>
            </a:ln>
          </p:spPr>
        </p:sp>
        <p:sp>
          <p:nvSpPr>
            <p:cNvPr id="39" name="Rectangle 38"/>
            <p:cNvSpPr>
              <a:spLocks noChangeArrowheads="1"/>
            </p:cNvSpPr>
            <p:nvPr/>
          </p:nvSpPr>
          <p:spPr bwMode="auto">
            <a:xfrm>
              <a:off x="412" y="41"/>
              <a:ext cx="10" cy="1"/>
            </a:xfrm>
            <a:prstGeom prst="rect">
              <a:avLst/>
            </a:prstGeom>
            <a:solidFill>
              <a:srgbClr val="FF0000"/>
            </a:solidFill>
            <a:ln w="9525">
              <a:noFill/>
              <a:miter lim="800000"/>
              <a:headEnd/>
              <a:tailEnd/>
            </a:ln>
          </p:spPr>
        </p:sp>
        <p:sp>
          <p:nvSpPr>
            <p:cNvPr id="40" name="Rectangle 39"/>
            <p:cNvSpPr>
              <a:spLocks noChangeArrowheads="1"/>
            </p:cNvSpPr>
            <p:nvPr/>
          </p:nvSpPr>
          <p:spPr bwMode="auto">
            <a:xfrm>
              <a:off x="412" y="41"/>
              <a:ext cx="10" cy="1"/>
            </a:xfrm>
            <a:prstGeom prst="rect">
              <a:avLst/>
            </a:prstGeom>
            <a:solidFill>
              <a:srgbClr val="FF1818"/>
            </a:solidFill>
            <a:ln w="9525">
              <a:noFill/>
              <a:miter lim="800000"/>
              <a:headEnd/>
              <a:tailEnd/>
            </a:ln>
          </p:spPr>
        </p:sp>
        <p:sp>
          <p:nvSpPr>
            <p:cNvPr id="41" name="Rectangle 40"/>
            <p:cNvSpPr>
              <a:spLocks noChangeArrowheads="1"/>
            </p:cNvSpPr>
            <p:nvPr/>
          </p:nvSpPr>
          <p:spPr bwMode="auto">
            <a:xfrm>
              <a:off x="412" y="42"/>
              <a:ext cx="10" cy="1"/>
            </a:xfrm>
            <a:prstGeom prst="rect">
              <a:avLst/>
            </a:prstGeom>
            <a:solidFill>
              <a:srgbClr val="FF2929"/>
            </a:solidFill>
            <a:ln w="9525">
              <a:noFill/>
              <a:miter lim="800000"/>
              <a:headEnd/>
              <a:tailEnd/>
            </a:ln>
          </p:spPr>
        </p:sp>
        <p:sp>
          <p:nvSpPr>
            <p:cNvPr id="42" name="Rectangle 41"/>
            <p:cNvSpPr>
              <a:spLocks noChangeArrowheads="1"/>
            </p:cNvSpPr>
            <p:nvPr/>
          </p:nvSpPr>
          <p:spPr bwMode="auto">
            <a:xfrm>
              <a:off x="412" y="42"/>
              <a:ext cx="10" cy="1"/>
            </a:xfrm>
            <a:prstGeom prst="rect">
              <a:avLst/>
            </a:prstGeom>
            <a:solidFill>
              <a:srgbClr val="FF3939"/>
            </a:solidFill>
            <a:ln w="9525">
              <a:noFill/>
              <a:miter lim="800000"/>
              <a:headEnd/>
              <a:tailEnd/>
            </a:ln>
          </p:spPr>
        </p:sp>
        <p:sp>
          <p:nvSpPr>
            <p:cNvPr id="43" name="Rectangle 42"/>
            <p:cNvSpPr>
              <a:spLocks noChangeArrowheads="1"/>
            </p:cNvSpPr>
            <p:nvPr/>
          </p:nvSpPr>
          <p:spPr bwMode="auto">
            <a:xfrm>
              <a:off x="412" y="43"/>
              <a:ext cx="10" cy="1"/>
            </a:xfrm>
            <a:prstGeom prst="rect">
              <a:avLst/>
            </a:prstGeom>
            <a:solidFill>
              <a:srgbClr val="FF4949"/>
            </a:solidFill>
            <a:ln w="9525">
              <a:noFill/>
              <a:miter lim="800000"/>
              <a:headEnd/>
              <a:tailEnd/>
            </a:ln>
          </p:spPr>
        </p:sp>
        <p:sp>
          <p:nvSpPr>
            <p:cNvPr id="44" name="Rectangle 43"/>
            <p:cNvSpPr>
              <a:spLocks noChangeArrowheads="1"/>
            </p:cNvSpPr>
            <p:nvPr/>
          </p:nvSpPr>
          <p:spPr bwMode="auto">
            <a:xfrm>
              <a:off x="412" y="43"/>
              <a:ext cx="10" cy="1"/>
            </a:xfrm>
            <a:prstGeom prst="rect">
              <a:avLst/>
            </a:prstGeom>
            <a:solidFill>
              <a:srgbClr val="FF5757"/>
            </a:solidFill>
            <a:ln w="9525">
              <a:noFill/>
              <a:miter lim="800000"/>
              <a:headEnd/>
              <a:tailEnd/>
            </a:ln>
          </p:spPr>
        </p:sp>
        <p:sp>
          <p:nvSpPr>
            <p:cNvPr id="45" name="Rectangle 44"/>
            <p:cNvSpPr>
              <a:spLocks noChangeArrowheads="1"/>
            </p:cNvSpPr>
            <p:nvPr/>
          </p:nvSpPr>
          <p:spPr bwMode="auto">
            <a:xfrm>
              <a:off x="412" y="44"/>
              <a:ext cx="10" cy="1"/>
            </a:xfrm>
            <a:prstGeom prst="rect">
              <a:avLst/>
            </a:prstGeom>
            <a:solidFill>
              <a:srgbClr val="FF6464"/>
            </a:solidFill>
            <a:ln w="9525">
              <a:noFill/>
              <a:miter lim="800000"/>
              <a:headEnd/>
              <a:tailEnd/>
            </a:ln>
          </p:spPr>
        </p:sp>
        <p:sp>
          <p:nvSpPr>
            <p:cNvPr id="46" name="Rectangle 45"/>
            <p:cNvSpPr>
              <a:spLocks noChangeArrowheads="1"/>
            </p:cNvSpPr>
            <p:nvPr/>
          </p:nvSpPr>
          <p:spPr bwMode="auto">
            <a:xfrm>
              <a:off x="412" y="45"/>
              <a:ext cx="10" cy="1"/>
            </a:xfrm>
            <a:prstGeom prst="rect">
              <a:avLst/>
            </a:prstGeom>
            <a:solidFill>
              <a:srgbClr val="FF6E6E"/>
            </a:solidFill>
            <a:ln w="9525">
              <a:noFill/>
              <a:miter lim="800000"/>
              <a:headEnd/>
              <a:tailEnd/>
            </a:ln>
          </p:spPr>
        </p:sp>
        <p:sp>
          <p:nvSpPr>
            <p:cNvPr id="47" name="Rectangle 46"/>
            <p:cNvSpPr>
              <a:spLocks noChangeArrowheads="1"/>
            </p:cNvSpPr>
            <p:nvPr/>
          </p:nvSpPr>
          <p:spPr bwMode="auto">
            <a:xfrm>
              <a:off x="412" y="45"/>
              <a:ext cx="10" cy="1"/>
            </a:xfrm>
            <a:prstGeom prst="rect">
              <a:avLst/>
            </a:prstGeom>
            <a:solidFill>
              <a:srgbClr val="FF7575"/>
            </a:solidFill>
            <a:ln w="9525">
              <a:noFill/>
              <a:miter lim="800000"/>
              <a:headEnd/>
              <a:tailEnd/>
            </a:ln>
          </p:spPr>
        </p:sp>
        <p:sp>
          <p:nvSpPr>
            <p:cNvPr id="48" name="Rectangle 47"/>
            <p:cNvSpPr>
              <a:spLocks noChangeArrowheads="1"/>
            </p:cNvSpPr>
            <p:nvPr/>
          </p:nvSpPr>
          <p:spPr bwMode="auto">
            <a:xfrm>
              <a:off x="412" y="46"/>
              <a:ext cx="10" cy="1"/>
            </a:xfrm>
            <a:prstGeom prst="rect">
              <a:avLst/>
            </a:prstGeom>
            <a:solidFill>
              <a:srgbClr val="FF7979"/>
            </a:solidFill>
            <a:ln w="9525">
              <a:noFill/>
              <a:miter lim="800000"/>
              <a:headEnd/>
              <a:tailEnd/>
            </a:ln>
          </p:spPr>
        </p:sp>
        <p:sp>
          <p:nvSpPr>
            <p:cNvPr id="49" name="Rectangle 48"/>
            <p:cNvSpPr>
              <a:spLocks noChangeArrowheads="1"/>
            </p:cNvSpPr>
            <p:nvPr/>
          </p:nvSpPr>
          <p:spPr bwMode="auto">
            <a:xfrm>
              <a:off x="412" y="46"/>
              <a:ext cx="10" cy="1"/>
            </a:xfrm>
            <a:prstGeom prst="rect">
              <a:avLst/>
            </a:prstGeom>
            <a:solidFill>
              <a:srgbClr val="FF7C7C"/>
            </a:solidFill>
            <a:ln w="9525">
              <a:noFill/>
              <a:miter lim="800000"/>
              <a:headEnd/>
              <a:tailEnd/>
            </a:ln>
          </p:spPr>
        </p:sp>
        <p:sp>
          <p:nvSpPr>
            <p:cNvPr id="50" name="Rectangle 49"/>
            <p:cNvSpPr>
              <a:spLocks noChangeArrowheads="1"/>
            </p:cNvSpPr>
            <p:nvPr/>
          </p:nvSpPr>
          <p:spPr bwMode="auto">
            <a:xfrm>
              <a:off x="412" y="36"/>
              <a:ext cx="11" cy="11"/>
            </a:xfrm>
            <a:prstGeom prst="rect">
              <a:avLst/>
            </a:prstGeom>
            <a:noFill/>
            <a:ln w="9525">
              <a:noFill/>
              <a:miter lim="800000"/>
              <a:headEnd/>
              <a:tailEnd/>
            </a:ln>
          </p:spPr>
        </p:sp>
        <p:sp>
          <p:nvSpPr>
            <p:cNvPr id="51" name="Rectangle 50"/>
            <p:cNvSpPr>
              <a:spLocks noChangeArrowheads="1"/>
            </p:cNvSpPr>
            <p:nvPr/>
          </p:nvSpPr>
          <p:spPr bwMode="auto">
            <a:xfrm>
              <a:off x="427" y="32"/>
              <a:ext cx="46" cy="22"/>
            </a:xfrm>
            <a:prstGeom prst="rect">
              <a:avLst/>
            </a:prstGeom>
            <a:noFill/>
            <a:ln w="9525">
              <a:noFill/>
              <a:miter lim="800000"/>
              <a:headEnd/>
              <a:tailEnd/>
            </a:ln>
          </p:spPr>
          <p:txBody>
            <a:bodyPr wrap="none" lIns="0" tIns="0" rIns="0" bIns="0" anchor="t" upright="1">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l" rtl="0">
                <a:defRPr sz="1000"/>
              </a:pPr>
              <a:r>
                <a:rPr lang="en-GB" sz="1400" b="1" i="0" strike="noStrike">
                  <a:solidFill>
                    <a:srgbClr val="000000"/>
                  </a:solidFill>
                  <a:latin typeface="Arial"/>
                  <a:ea typeface="+mn-ea"/>
                  <a:cs typeface="Arial"/>
                </a:rPr>
                <a:t>Loyal</a:t>
              </a:r>
              <a:r>
                <a:rPr lang="en-GB" sz="1200" b="1" i="0" strike="noStrike">
                  <a:solidFill>
                    <a:srgbClr val="000000"/>
                  </a:solidFill>
                  <a:latin typeface="Arial"/>
                  <a:cs typeface="Arial"/>
                </a:rPr>
                <a:t> </a:t>
              </a:r>
            </a:p>
          </p:txBody>
        </p:sp>
        <p:sp>
          <p:nvSpPr>
            <p:cNvPr id="52" name="Rectangle 51"/>
            <p:cNvSpPr>
              <a:spLocks noChangeArrowheads="1"/>
            </p:cNvSpPr>
            <p:nvPr/>
          </p:nvSpPr>
          <p:spPr bwMode="auto">
            <a:xfrm>
              <a:off x="412" y="82"/>
              <a:ext cx="10" cy="1"/>
            </a:xfrm>
            <a:prstGeom prst="rect">
              <a:avLst/>
            </a:prstGeom>
            <a:solidFill>
              <a:srgbClr val="9A9AFF"/>
            </a:solidFill>
            <a:ln w="9525">
              <a:noFill/>
              <a:miter lim="800000"/>
              <a:headEnd/>
              <a:tailEnd/>
            </a:ln>
          </p:spPr>
        </p:sp>
        <p:sp>
          <p:nvSpPr>
            <p:cNvPr id="53" name="Rectangle 52"/>
            <p:cNvSpPr>
              <a:spLocks noChangeArrowheads="1"/>
            </p:cNvSpPr>
            <p:nvPr/>
          </p:nvSpPr>
          <p:spPr bwMode="auto">
            <a:xfrm>
              <a:off x="412" y="82"/>
              <a:ext cx="10" cy="1"/>
            </a:xfrm>
            <a:prstGeom prst="rect">
              <a:avLst/>
            </a:prstGeom>
            <a:solidFill>
              <a:srgbClr val="9D9DFF"/>
            </a:solidFill>
            <a:ln w="9525">
              <a:noFill/>
              <a:miter lim="800000"/>
              <a:headEnd/>
              <a:tailEnd/>
            </a:ln>
          </p:spPr>
        </p:sp>
        <p:sp>
          <p:nvSpPr>
            <p:cNvPr id="54" name="Rectangle 53"/>
            <p:cNvSpPr>
              <a:spLocks noChangeArrowheads="1"/>
            </p:cNvSpPr>
            <p:nvPr/>
          </p:nvSpPr>
          <p:spPr bwMode="auto">
            <a:xfrm>
              <a:off x="412" y="83"/>
              <a:ext cx="10" cy="1"/>
            </a:xfrm>
            <a:prstGeom prst="rect">
              <a:avLst/>
            </a:prstGeom>
            <a:solidFill>
              <a:srgbClr val="A2A2FF"/>
            </a:solidFill>
            <a:ln w="9525">
              <a:noFill/>
              <a:miter lim="800000"/>
              <a:headEnd/>
              <a:tailEnd/>
            </a:ln>
          </p:spPr>
        </p:sp>
        <p:sp>
          <p:nvSpPr>
            <p:cNvPr id="55" name="Rectangle 54"/>
            <p:cNvSpPr>
              <a:spLocks noChangeArrowheads="1"/>
            </p:cNvSpPr>
            <p:nvPr/>
          </p:nvSpPr>
          <p:spPr bwMode="auto">
            <a:xfrm>
              <a:off x="412" y="83"/>
              <a:ext cx="10" cy="1"/>
            </a:xfrm>
            <a:prstGeom prst="rect">
              <a:avLst/>
            </a:prstGeom>
            <a:solidFill>
              <a:srgbClr val="AAAAFF"/>
            </a:solidFill>
            <a:ln w="9525">
              <a:noFill/>
              <a:miter lim="800000"/>
              <a:headEnd/>
              <a:tailEnd/>
            </a:ln>
          </p:spPr>
        </p:sp>
        <p:sp>
          <p:nvSpPr>
            <p:cNvPr id="56" name="Rectangle 55"/>
            <p:cNvSpPr>
              <a:spLocks noChangeArrowheads="1"/>
            </p:cNvSpPr>
            <p:nvPr/>
          </p:nvSpPr>
          <p:spPr bwMode="auto">
            <a:xfrm>
              <a:off x="412" y="84"/>
              <a:ext cx="10" cy="1"/>
            </a:xfrm>
            <a:prstGeom prst="rect">
              <a:avLst/>
            </a:prstGeom>
            <a:solidFill>
              <a:srgbClr val="B2B2FF"/>
            </a:solidFill>
            <a:ln w="9525">
              <a:noFill/>
              <a:miter lim="800000"/>
              <a:headEnd/>
              <a:tailEnd/>
            </a:ln>
          </p:spPr>
        </p:sp>
        <p:sp>
          <p:nvSpPr>
            <p:cNvPr id="57" name="Rectangle 56"/>
            <p:cNvSpPr>
              <a:spLocks noChangeArrowheads="1"/>
            </p:cNvSpPr>
            <p:nvPr/>
          </p:nvSpPr>
          <p:spPr bwMode="auto">
            <a:xfrm>
              <a:off x="412" y="84"/>
              <a:ext cx="10" cy="1"/>
            </a:xfrm>
            <a:prstGeom prst="rect">
              <a:avLst/>
            </a:prstGeom>
            <a:solidFill>
              <a:srgbClr val="BBBBFF"/>
            </a:solidFill>
            <a:ln w="9525">
              <a:noFill/>
              <a:miter lim="800000"/>
              <a:headEnd/>
              <a:tailEnd/>
            </a:ln>
          </p:spPr>
        </p:sp>
        <p:sp>
          <p:nvSpPr>
            <p:cNvPr id="58" name="Rectangle 57"/>
            <p:cNvSpPr>
              <a:spLocks noChangeArrowheads="1"/>
            </p:cNvSpPr>
            <p:nvPr/>
          </p:nvSpPr>
          <p:spPr bwMode="auto">
            <a:xfrm>
              <a:off x="412" y="85"/>
              <a:ext cx="10" cy="1"/>
            </a:xfrm>
            <a:prstGeom prst="rect">
              <a:avLst/>
            </a:prstGeom>
            <a:solidFill>
              <a:srgbClr val="C3C3FF"/>
            </a:solidFill>
            <a:ln w="9525">
              <a:noFill/>
              <a:miter lim="800000"/>
              <a:headEnd/>
              <a:tailEnd/>
            </a:ln>
          </p:spPr>
        </p:sp>
        <p:sp>
          <p:nvSpPr>
            <p:cNvPr id="59" name="Rectangle 58"/>
            <p:cNvSpPr>
              <a:spLocks noChangeArrowheads="1"/>
            </p:cNvSpPr>
            <p:nvPr/>
          </p:nvSpPr>
          <p:spPr bwMode="auto">
            <a:xfrm>
              <a:off x="412" y="85"/>
              <a:ext cx="10" cy="1"/>
            </a:xfrm>
            <a:prstGeom prst="rect">
              <a:avLst/>
            </a:prstGeom>
            <a:solidFill>
              <a:srgbClr val="CACAFF"/>
            </a:solidFill>
            <a:ln w="9525">
              <a:noFill/>
              <a:miter lim="800000"/>
              <a:headEnd/>
              <a:tailEnd/>
            </a:ln>
          </p:spPr>
        </p:sp>
        <p:sp>
          <p:nvSpPr>
            <p:cNvPr id="60" name="Rectangle 59"/>
            <p:cNvSpPr>
              <a:spLocks noChangeArrowheads="1"/>
            </p:cNvSpPr>
            <p:nvPr/>
          </p:nvSpPr>
          <p:spPr bwMode="auto">
            <a:xfrm>
              <a:off x="412" y="86"/>
              <a:ext cx="10" cy="1"/>
            </a:xfrm>
            <a:prstGeom prst="rect">
              <a:avLst/>
            </a:prstGeom>
            <a:solidFill>
              <a:srgbClr val="CECEFF"/>
            </a:solidFill>
            <a:ln w="9525">
              <a:noFill/>
              <a:miter lim="800000"/>
              <a:headEnd/>
              <a:tailEnd/>
            </a:ln>
          </p:spPr>
        </p:sp>
        <p:sp>
          <p:nvSpPr>
            <p:cNvPr id="61" name="Rectangle 60"/>
            <p:cNvSpPr>
              <a:spLocks noChangeArrowheads="1"/>
            </p:cNvSpPr>
            <p:nvPr/>
          </p:nvSpPr>
          <p:spPr bwMode="auto">
            <a:xfrm>
              <a:off x="412" y="86"/>
              <a:ext cx="10" cy="1"/>
            </a:xfrm>
            <a:prstGeom prst="rect">
              <a:avLst/>
            </a:prstGeom>
            <a:solidFill>
              <a:srgbClr val="D1D1FF"/>
            </a:solidFill>
            <a:ln w="9525">
              <a:noFill/>
              <a:miter lim="800000"/>
              <a:headEnd/>
              <a:tailEnd/>
            </a:ln>
          </p:spPr>
        </p:sp>
        <p:sp>
          <p:nvSpPr>
            <p:cNvPr id="62" name="Rectangle 61"/>
            <p:cNvSpPr>
              <a:spLocks noChangeArrowheads="1"/>
            </p:cNvSpPr>
            <p:nvPr/>
          </p:nvSpPr>
          <p:spPr bwMode="auto">
            <a:xfrm>
              <a:off x="412" y="87"/>
              <a:ext cx="10" cy="1"/>
            </a:xfrm>
            <a:prstGeom prst="rect">
              <a:avLst/>
            </a:prstGeom>
            <a:solidFill>
              <a:srgbClr val="D3D3FF"/>
            </a:solidFill>
            <a:ln w="9525">
              <a:noFill/>
              <a:miter lim="800000"/>
              <a:headEnd/>
              <a:tailEnd/>
            </a:ln>
          </p:spPr>
        </p:sp>
        <p:sp>
          <p:nvSpPr>
            <p:cNvPr id="63" name="Rectangle 62"/>
            <p:cNvSpPr>
              <a:spLocks noChangeArrowheads="1"/>
            </p:cNvSpPr>
            <p:nvPr/>
          </p:nvSpPr>
          <p:spPr bwMode="auto">
            <a:xfrm>
              <a:off x="412" y="87"/>
              <a:ext cx="10" cy="1"/>
            </a:xfrm>
            <a:prstGeom prst="rect">
              <a:avLst/>
            </a:prstGeom>
            <a:solidFill>
              <a:srgbClr val="D1D1FF"/>
            </a:solidFill>
            <a:ln w="9525">
              <a:noFill/>
              <a:miter lim="800000"/>
              <a:headEnd/>
              <a:tailEnd/>
            </a:ln>
          </p:spPr>
        </p:sp>
        <p:sp>
          <p:nvSpPr>
            <p:cNvPr id="64" name="Rectangle 63"/>
            <p:cNvSpPr>
              <a:spLocks noChangeArrowheads="1"/>
            </p:cNvSpPr>
            <p:nvPr/>
          </p:nvSpPr>
          <p:spPr bwMode="auto">
            <a:xfrm>
              <a:off x="412" y="88"/>
              <a:ext cx="10" cy="1"/>
            </a:xfrm>
            <a:prstGeom prst="rect">
              <a:avLst/>
            </a:prstGeom>
            <a:solidFill>
              <a:srgbClr val="CECEFF"/>
            </a:solidFill>
            <a:ln w="9525">
              <a:noFill/>
              <a:miter lim="800000"/>
              <a:headEnd/>
              <a:tailEnd/>
            </a:ln>
          </p:spPr>
        </p:sp>
        <p:sp>
          <p:nvSpPr>
            <p:cNvPr id="65" name="Rectangle 64"/>
            <p:cNvSpPr>
              <a:spLocks noChangeArrowheads="1"/>
            </p:cNvSpPr>
            <p:nvPr/>
          </p:nvSpPr>
          <p:spPr bwMode="auto">
            <a:xfrm>
              <a:off x="412" y="89"/>
              <a:ext cx="10" cy="1"/>
            </a:xfrm>
            <a:prstGeom prst="rect">
              <a:avLst/>
            </a:prstGeom>
            <a:solidFill>
              <a:srgbClr val="CACAFF"/>
            </a:solidFill>
            <a:ln w="9525">
              <a:noFill/>
              <a:miter lim="800000"/>
              <a:headEnd/>
              <a:tailEnd/>
            </a:ln>
          </p:spPr>
        </p:sp>
        <p:sp>
          <p:nvSpPr>
            <p:cNvPr id="66" name="Rectangle 65"/>
            <p:cNvSpPr>
              <a:spLocks noChangeArrowheads="1"/>
            </p:cNvSpPr>
            <p:nvPr/>
          </p:nvSpPr>
          <p:spPr bwMode="auto">
            <a:xfrm>
              <a:off x="412" y="89"/>
              <a:ext cx="10" cy="1"/>
            </a:xfrm>
            <a:prstGeom prst="rect">
              <a:avLst/>
            </a:prstGeom>
            <a:solidFill>
              <a:srgbClr val="C3C3FF"/>
            </a:solidFill>
            <a:ln w="9525">
              <a:noFill/>
              <a:miter lim="800000"/>
              <a:headEnd/>
              <a:tailEnd/>
            </a:ln>
          </p:spPr>
        </p:sp>
        <p:sp>
          <p:nvSpPr>
            <p:cNvPr id="67" name="Rectangle 66"/>
            <p:cNvSpPr>
              <a:spLocks noChangeArrowheads="1"/>
            </p:cNvSpPr>
            <p:nvPr/>
          </p:nvSpPr>
          <p:spPr bwMode="auto">
            <a:xfrm>
              <a:off x="412" y="90"/>
              <a:ext cx="10" cy="1"/>
            </a:xfrm>
            <a:prstGeom prst="rect">
              <a:avLst/>
            </a:prstGeom>
            <a:solidFill>
              <a:srgbClr val="BBBBFF"/>
            </a:solidFill>
            <a:ln w="9525">
              <a:noFill/>
              <a:miter lim="800000"/>
              <a:headEnd/>
              <a:tailEnd/>
            </a:ln>
          </p:spPr>
        </p:sp>
        <p:sp>
          <p:nvSpPr>
            <p:cNvPr id="68" name="Rectangle 67"/>
            <p:cNvSpPr>
              <a:spLocks noChangeArrowheads="1"/>
            </p:cNvSpPr>
            <p:nvPr/>
          </p:nvSpPr>
          <p:spPr bwMode="auto">
            <a:xfrm>
              <a:off x="412" y="90"/>
              <a:ext cx="10" cy="1"/>
            </a:xfrm>
            <a:prstGeom prst="rect">
              <a:avLst/>
            </a:prstGeom>
            <a:solidFill>
              <a:srgbClr val="B2B2FF"/>
            </a:solidFill>
            <a:ln w="9525">
              <a:noFill/>
              <a:miter lim="800000"/>
              <a:headEnd/>
              <a:tailEnd/>
            </a:ln>
          </p:spPr>
        </p:sp>
        <p:sp>
          <p:nvSpPr>
            <p:cNvPr id="69" name="Rectangle 68"/>
            <p:cNvSpPr>
              <a:spLocks noChangeArrowheads="1"/>
            </p:cNvSpPr>
            <p:nvPr/>
          </p:nvSpPr>
          <p:spPr bwMode="auto">
            <a:xfrm>
              <a:off x="412" y="91"/>
              <a:ext cx="10" cy="1"/>
            </a:xfrm>
            <a:prstGeom prst="rect">
              <a:avLst/>
            </a:prstGeom>
            <a:solidFill>
              <a:srgbClr val="AAAAFF"/>
            </a:solidFill>
            <a:ln w="9525">
              <a:noFill/>
              <a:miter lim="800000"/>
              <a:headEnd/>
              <a:tailEnd/>
            </a:ln>
          </p:spPr>
        </p:sp>
        <p:sp>
          <p:nvSpPr>
            <p:cNvPr id="70" name="Rectangle 69"/>
            <p:cNvSpPr>
              <a:spLocks noChangeArrowheads="1"/>
            </p:cNvSpPr>
            <p:nvPr/>
          </p:nvSpPr>
          <p:spPr bwMode="auto">
            <a:xfrm>
              <a:off x="412" y="91"/>
              <a:ext cx="10" cy="1"/>
            </a:xfrm>
            <a:prstGeom prst="rect">
              <a:avLst/>
            </a:prstGeom>
            <a:solidFill>
              <a:srgbClr val="A2A2FF"/>
            </a:solidFill>
            <a:ln w="9525">
              <a:noFill/>
              <a:miter lim="800000"/>
              <a:headEnd/>
              <a:tailEnd/>
            </a:ln>
          </p:spPr>
        </p:sp>
        <p:sp>
          <p:nvSpPr>
            <p:cNvPr id="71" name="Rectangle 70"/>
            <p:cNvSpPr>
              <a:spLocks noChangeArrowheads="1"/>
            </p:cNvSpPr>
            <p:nvPr/>
          </p:nvSpPr>
          <p:spPr bwMode="auto">
            <a:xfrm>
              <a:off x="412" y="92"/>
              <a:ext cx="10" cy="1"/>
            </a:xfrm>
            <a:prstGeom prst="rect">
              <a:avLst/>
            </a:prstGeom>
            <a:solidFill>
              <a:srgbClr val="9D9DFF"/>
            </a:solidFill>
            <a:ln w="9525">
              <a:noFill/>
              <a:miter lim="800000"/>
              <a:headEnd/>
              <a:tailEnd/>
            </a:ln>
          </p:spPr>
        </p:sp>
        <p:sp>
          <p:nvSpPr>
            <p:cNvPr id="72" name="Rectangle 71"/>
            <p:cNvSpPr>
              <a:spLocks noChangeArrowheads="1"/>
            </p:cNvSpPr>
            <p:nvPr/>
          </p:nvSpPr>
          <p:spPr bwMode="auto">
            <a:xfrm>
              <a:off x="412" y="92"/>
              <a:ext cx="10" cy="1"/>
            </a:xfrm>
            <a:prstGeom prst="rect">
              <a:avLst/>
            </a:prstGeom>
            <a:solidFill>
              <a:srgbClr val="9A9AFF"/>
            </a:solidFill>
            <a:ln w="9525">
              <a:noFill/>
              <a:miter lim="800000"/>
              <a:headEnd/>
              <a:tailEnd/>
            </a:ln>
          </p:spPr>
        </p:sp>
        <p:sp>
          <p:nvSpPr>
            <p:cNvPr id="73" name="Rectangle 72"/>
            <p:cNvSpPr>
              <a:spLocks noChangeArrowheads="1"/>
            </p:cNvSpPr>
            <p:nvPr/>
          </p:nvSpPr>
          <p:spPr bwMode="auto">
            <a:xfrm>
              <a:off x="412" y="82"/>
              <a:ext cx="11" cy="11"/>
            </a:xfrm>
            <a:prstGeom prst="rect">
              <a:avLst/>
            </a:prstGeom>
            <a:noFill/>
            <a:ln w="9525">
              <a:noFill/>
              <a:miter lim="800000"/>
              <a:headEnd/>
              <a:tailEnd/>
            </a:ln>
          </p:spPr>
        </p:sp>
        <p:sp>
          <p:nvSpPr>
            <p:cNvPr id="74" name="Rectangle 73"/>
            <p:cNvSpPr>
              <a:spLocks noChangeArrowheads="1"/>
            </p:cNvSpPr>
            <p:nvPr/>
          </p:nvSpPr>
          <p:spPr bwMode="auto">
            <a:xfrm>
              <a:off x="427" y="76"/>
              <a:ext cx="52" cy="22"/>
            </a:xfrm>
            <a:prstGeom prst="rect">
              <a:avLst/>
            </a:prstGeom>
            <a:noFill/>
            <a:ln w="9525">
              <a:noFill/>
              <a:miter lim="800000"/>
              <a:headEnd/>
              <a:tailEnd/>
            </a:ln>
          </p:spPr>
          <p:txBody>
            <a:bodyPr wrap="none" lIns="0" tIns="0" rIns="0" bIns="0" anchor="t" upright="1">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l" rtl="0">
                <a:defRPr sz="1000"/>
              </a:pPr>
              <a:r>
                <a:rPr lang="en-GB" sz="1400" b="1" i="0" strike="noStrike">
                  <a:solidFill>
                    <a:srgbClr val="000000"/>
                  </a:solidFill>
                  <a:latin typeface="Arial"/>
                  <a:cs typeface="Arial"/>
                </a:rPr>
                <a:t>Plural</a:t>
              </a:r>
            </a:p>
          </p:txBody>
        </p:sp>
      </p:grpSp>
      <p:sp>
        <p:nvSpPr>
          <p:cNvPr id="875" name="TextBox 3"/>
          <p:cNvSpPr txBox="1">
            <a:spLocks noChangeArrowheads="1"/>
          </p:cNvSpPr>
          <p:nvPr/>
        </p:nvSpPr>
        <p:spPr bwMode="auto">
          <a:xfrm>
            <a:off x="6276975" y="6553200"/>
            <a:ext cx="2790825" cy="274638"/>
          </a:xfrm>
          <a:prstGeom prst="rect">
            <a:avLst/>
          </a:prstGeom>
          <a:noFill/>
          <a:ln w="9525">
            <a:noFill/>
            <a:miter lim="800000"/>
            <a:headEnd/>
            <a:tailEnd/>
          </a:ln>
        </p:spPr>
        <p:txBody>
          <a:bodyPr>
            <a:spAutoFit/>
          </a:bodyPr>
          <a:lstStyle/>
          <a:p>
            <a:pPr algn="r"/>
            <a:r>
              <a:rPr lang="en-US" sz="1200" dirty="0">
                <a:latin typeface="Trebuchet MS" pitchFamily="34" charset="0"/>
              </a:rPr>
              <a:t>Base: Total Account Holders = </a:t>
            </a:r>
            <a:r>
              <a:rPr lang="en-US" sz="1200" dirty="0" smtClean="0">
                <a:latin typeface="Trebuchet MS" pitchFamily="34" charset="0"/>
              </a:rPr>
              <a:t>2596</a:t>
            </a:r>
            <a:endParaRPr lang="en-US" sz="1200" dirty="0">
              <a:latin typeface="Trebuchet MS" pitchFamily="34" charset="0"/>
            </a:endParaRPr>
          </a:p>
        </p:txBody>
      </p:sp>
      <p:pic>
        <p:nvPicPr>
          <p:cNvPr id="876" name="Picture 3" descr="C:\Users\Naoum\Desktop\Banks KSA\sabb.gif"/>
          <p:cNvPicPr>
            <a:picLocks noChangeAspect="1" noChangeArrowheads="1"/>
          </p:cNvPicPr>
          <p:nvPr/>
        </p:nvPicPr>
        <p:blipFill>
          <a:blip r:embed="rId2"/>
          <a:srcRect/>
          <a:stretch>
            <a:fillRect/>
          </a:stretch>
        </p:blipFill>
        <p:spPr bwMode="auto">
          <a:xfrm>
            <a:off x="8229600" y="0"/>
            <a:ext cx="914400" cy="640080"/>
          </a:xfrm>
          <a:prstGeom prst="rect">
            <a:avLst/>
          </a:prstGeom>
          <a:noFill/>
        </p:spPr>
      </p:pic>
      <p:pic>
        <p:nvPicPr>
          <p:cNvPr id="877" name="Picture 2" descr="C:\Users\Naoum\Desktop\Naoum\My Files\Work files\my own work\Trainings\Training stuff\parc-logo.jpg"/>
          <p:cNvPicPr>
            <a:picLocks noChangeAspect="1" noChangeArrowheads="1"/>
          </p:cNvPicPr>
          <p:nvPr/>
        </p:nvPicPr>
        <p:blipFill>
          <a:blip r:embed="rId3" cstate="print"/>
          <a:srcRect/>
          <a:stretch>
            <a:fillRect/>
          </a:stretch>
        </p:blipFill>
        <p:spPr bwMode="auto">
          <a:xfrm>
            <a:off x="0" y="1"/>
            <a:ext cx="1219200" cy="692804"/>
          </a:xfrm>
          <a:prstGeom prst="rect">
            <a:avLst/>
          </a:prstGeom>
          <a:noFill/>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59746" name="Rectangle 2"/>
          <p:cNvSpPr>
            <a:spLocks noGrp="1" noChangeArrowheads="1"/>
          </p:cNvSpPr>
          <p:nvPr>
            <p:ph type="title"/>
          </p:nvPr>
        </p:nvSpPr>
        <p:spPr>
          <a:xfrm>
            <a:off x="457200" y="228600"/>
            <a:ext cx="8229600" cy="1371600"/>
          </a:xfrm>
        </p:spPr>
        <p:txBody>
          <a:bodyPr/>
          <a:lstStyle/>
          <a:p>
            <a:r>
              <a:rPr lang="en-US" sz="3200" dirty="0"/>
              <a:t>Non- Loyal Users of the </a:t>
            </a:r>
            <a:r>
              <a:rPr lang="en-US" sz="3200" dirty="0" smtClean="0"/>
              <a:t>Al Rajhi Bank</a:t>
            </a:r>
            <a:endParaRPr lang="en-US" sz="3200" dirty="0"/>
          </a:p>
        </p:txBody>
      </p:sp>
      <p:sp>
        <p:nvSpPr>
          <p:cNvPr id="159748" name="Rectangle 4"/>
          <p:cNvSpPr>
            <a:spLocks noGrp="1" noChangeArrowheads="1"/>
          </p:cNvSpPr>
          <p:nvPr>
            <p:ph type="body" sz="half" idx="1"/>
          </p:nvPr>
        </p:nvSpPr>
        <p:spPr>
          <a:xfrm>
            <a:off x="152400" y="1524000"/>
            <a:ext cx="3352800" cy="4648200"/>
          </a:xfrm>
          <a:noFill/>
          <a:ln/>
        </p:spPr>
        <p:txBody>
          <a:bodyPr/>
          <a:lstStyle/>
          <a:p>
            <a:pPr>
              <a:lnSpc>
                <a:spcPct val="80000"/>
              </a:lnSpc>
            </a:pPr>
            <a:r>
              <a:rPr lang="en-US" sz="1900" dirty="0"/>
              <a:t>The Non Loyal Consumers who deals with other banks other than the </a:t>
            </a:r>
            <a:r>
              <a:rPr lang="en-US" sz="1900" dirty="0" smtClean="0"/>
              <a:t>Saudi British Bank Bank, </a:t>
            </a:r>
            <a:r>
              <a:rPr lang="en-US" sz="1900" dirty="0"/>
              <a:t>consist of a total of </a:t>
            </a:r>
            <a:r>
              <a:rPr lang="en-US" sz="1900" dirty="0" smtClean="0"/>
              <a:t>80</a:t>
            </a:r>
            <a:endParaRPr lang="en-US" sz="1900" dirty="0"/>
          </a:p>
          <a:p>
            <a:pPr>
              <a:lnSpc>
                <a:spcPct val="80000"/>
              </a:lnSpc>
            </a:pPr>
            <a:endParaRPr lang="en-US" sz="1900" dirty="0"/>
          </a:p>
          <a:p>
            <a:pPr>
              <a:lnSpc>
                <a:spcPct val="80000"/>
              </a:lnSpc>
            </a:pPr>
            <a:r>
              <a:rPr lang="en-US" sz="1900" dirty="0"/>
              <a:t>Mostly  they deal with </a:t>
            </a:r>
            <a:r>
              <a:rPr lang="en-US" sz="1900" dirty="0" smtClean="0"/>
              <a:t>The Saudi </a:t>
            </a:r>
            <a:r>
              <a:rPr lang="en-US" sz="1900" dirty="0" err="1" smtClean="0"/>
              <a:t>Frensi</a:t>
            </a:r>
            <a:r>
              <a:rPr lang="en-US" sz="1900" dirty="0" smtClean="0"/>
              <a:t> Bank &amp; Al </a:t>
            </a:r>
            <a:r>
              <a:rPr lang="en-US" sz="1900" dirty="0" err="1" smtClean="0"/>
              <a:t>Rajhi</a:t>
            </a:r>
            <a:r>
              <a:rPr lang="en-US" sz="1900" dirty="0" smtClean="0"/>
              <a:t> with 30% and 26% penetration respectively</a:t>
            </a:r>
            <a:endParaRPr lang="en-US" sz="1900" dirty="0"/>
          </a:p>
          <a:p>
            <a:pPr>
              <a:lnSpc>
                <a:spcPct val="80000"/>
              </a:lnSpc>
            </a:pPr>
            <a:endParaRPr lang="en-US" sz="1900" dirty="0"/>
          </a:p>
        </p:txBody>
      </p:sp>
      <p:sp>
        <p:nvSpPr>
          <p:cNvPr id="159749" name="TextBox 3"/>
          <p:cNvSpPr txBox="1">
            <a:spLocks noChangeArrowheads="1"/>
          </p:cNvSpPr>
          <p:nvPr/>
        </p:nvSpPr>
        <p:spPr bwMode="auto">
          <a:xfrm>
            <a:off x="5257800" y="6553200"/>
            <a:ext cx="3886200" cy="276999"/>
          </a:xfrm>
          <a:prstGeom prst="rect">
            <a:avLst/>
          </a:prstGeom>
          <a:noFill/>
          <a:ln w="9525">
            <a:noFill/>
            <a:miter lim="800000"/>
            <a:headEnd/>
            <a:tailEnd/>
          </a:ln>
        </p:spPr>
        <p:txBody>
          <a:bodyPr wrap="square">
            <a:spAutoFit/>
          </a:bodyPr>
          <a:lstStyle/>
          <a:p>
            <a:pPr algn="r"/>
            <a:r>
              <a:rPr lang="en-US" sz="1200" dirty="0">
                <a:latin typeface="Trebuchet MS" pitchFamily="34" charset="0"/>
              </a:rPr>
              <a:t>Base: Non-Loyal </a:t>
            </a:r>
            <a:r>
              <a:rPr lang="en-US" sz="1200" dirty="0" smtClean="0">
                <a:latin typeface="Trebuchet MS" pitchFamily="34" charset="0"/>
              </a:rPr>
              <a:t>SABB Account </a:t>
            </a:r>
            <a:r>
              <a:rPr lang="en-US" sz="1200" dirty="0">
                <a:latin typeface="Trebuchet MS" pitchFamily="34" charset="0"/>
              </a:rPr>
              <a:t>Holders = </a:t>
            </a:r>
            <a:r>
              <a:rPr lang="en-US" sz="1200" dirty="0" smtClean="0">
                <a:latin typeface="Trebuchet MS" pitchFamily="34" charset="0"/>
              </a:rPr>
              <a:t>80</a:t>
            </a:r>
            <a:endParaRPr lang="en-US" sz="1200" dirty="0">
              <a:latin typeface="Trebuchet MS" pitchFamily="34" charset="0"/>
            </a:endParaRPr>
          </a:p>
        </p:txBody>
      </p:sp>
      <p:sp>
        <p:nvSpPr>
          <p:cNvPr id="6" name="Slide Number Placeholder 5"/>
          <p:cNvSpPr>
            <a:spLocks noGrp="1"/>
          </p:cNvSpPr>
          <p:nvPr>
            <p:ph type="sldNum" sz="quarter" idx="11"/>
          </p:nvPr>
        </p:nvSpPr>
        <p:spPr>
          <a:xfrm>
            <a:off x="0" y="6477000"/>
            <a:ext cx="2133600" cy="381000"/>
          </a:xfrm>
        </p:spPr>
        <p:txBody>
          <a:bodyPr/>
          <a:lstStyle/>
          <a:p>
            <a:pPr algn="l"/>
            <a:fld id="{017C7715-D2B4-4B0E-8B79-2B0F00FD1950}" type="slidenum">
              <a:rPr lang="en-US" smtClean="0"/>
              <a:pPr algn="l"/>
              <a:t>11</a:t>
            </a:fld>
            <a:endParaRPr lang="en-US" dirty="0"/>
          </a:p>
        </p:txBody>
      </p:sp>
      <p:sp>
        <p:nvSpPr>
          <p:cNvPr id="8" name="Oval 7"/>
          <p:cNvSpPr/>
          <p:nvPr/>
        </p:nvSpPr>
        <p:spPr bwMode="auto">
          <a:xfrm>
            <a:off x="4191000" y="5334000"/>
            <a:ext cx="1066800" cy="457200"/>
          </a:xfrm>
          <a:prstGeom prst="ellipse">
            <a:avLst/>
          </a:prstGeom>
          <a:gradFill rotWithShape="1">
            <a:gsLst>
              <a:gs pos="0">
                <a:schemeClr val="accent1"/>
              </a:gs>
              <a:gs pos="100000">
                <a:schemeClr val="bg1"/>
              </a:gs>
            </a:gsLst>
            <a:lin ang="0" scaled="1"/>
          </a:gra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charset="0"/>
              <a:cs typeface="Arial" charset="0"/>
            </a:endParaRPr>
          </a:p>
        </p:txBody>
      </p:sp>
      <p:pic>
        <p:nvPicPr>
          <p:cNvPr id="452" name="Picture 3" descr="C:\Users\Naoum\Desktop\Banks KSA\sabb.gif"/>
          <p:cNvPicPr>
            <a:picLocks noChangeAspect="1" noChangeArrowheads="1"/>
          </p:cNvPicPr>
          <p:nvPr/>
        </p:nvPicPr>
        <p:blipFill>
          <a:blip r:embed="rId2"/>
          <a:srcRect/>
          <a:stretch>
            <a:fillRect/>
          </a:stretch>
        </p:blipFill>
        <p:spPr bwMode="auto">
          <a:xfrm>
            <a:off x="8229600" y="0"/>
            <a:ext cx="914400" cy="640080"/>
          </a:xfrm>
          <a:prstGeom prst="rect">
            <a:avLst/>
          </a:prstGeom>
          <a:noFill/>
        </p:spPr>
      </p:pic>
      <p:pic>
        <p:nvPicPr>
          <p:cNvPr id="453" name="Picture 2" descr="C:\Users\Naoum\Desktop\Naoum\My Files\Work files\my own work\Trainings\Training stuff\parc-logo.jpg"/>
          <p:cNvPicPr>
            <a:picLocks noChangeAspect="1" noChangeArrowheads="1"/>
          </p:cNvPicPr>
          <p:nvPr/>
        </p:nvPicPr>
        <p:blipFill>
          <a:blip r:embed="rId3" cstate="print"/>
          <a:srcRect/>
          <a:stretch>
            <a:fillRect/>
          </a:stretch>
        </p:blipFill>
        <p:spPr bwMode="auto">
          <a:xfrm>
            <a:off x="0" y="1"/>
            <a:ext cx="1219200" cy="692804"/>
          </a:xfrm>
          <a:prstGeom prst="rect">
            <a:avLst/>
          </a:prstGeom>
          <a:noFill/>
        </p:spPr>
      </p:pic>
      <p:grpSp>
        <p:nvGrpSpPr>
          <p:cNvPr id="1341" name="Group 1340"/>
          <p:cNvGrpSpPr>
            <a:grpSpLocks noChangeAspect="1"/>
          </p:cNvGrpSpPr>
          <p:nvPr/>
        </p:nvGrpSpPr>
        <p:grpSpPr bwMode="auto">
          <a:xfrm>
            <a:off x="3390900" y="1371600"/>
            <a:ext cx="5295900" cy="5029200"/>
            <a:chOff x="0" y="0"/>
            <a:chExt cx="556" cy="528"/>
          </a:xfrm>
        </p:grpSpPr>
        <p:sp>
          <p:nvSpPr>
            <p:cNvPr id="1343" name="AutoShape 3"/>
            <p:cNvSpPr>
              <a:spLocks noChangeAspect="1" noChangeArrowheads="1" noTextEdit="1"/>
            </p:cNvSpPr>
            <p:nvPr/>
          </p:nvSpPr>
          <p:spPr bwMode="auto">
            <a:xfrm>
              <a:off x="0" y="0"/>
              <a:ext cx="556" cy="528"/>
            </a:xfrm>
            <a:prstGeom prst="rect">
              <a:avLst/>
            </a:prstGeom>
            <a:noFill/>
            <a:ln w="9525">
              <a:noFill/>
              <a:miter lim="800000"/>
              <a:headEnd/>
              <a:tailEnd/>
            </a:ln>
          </p:spPr>
        </p:sp>
        <p:grpSp>
          <p:nvGrpSpPr>
            <p:cNvPr id="1344" name="Group 1343"/>
            <p:cNvGrpSpPr>
              <a:grpSpLocks/>
            </p:cNvGrpSpPr>
            <p:nvPr/>
          </p:nvGrpSpPr>
          <p:grpSpPr bwMode="auto">
            <a:xfrm>
              <a:off x="254" y="224"/>
              <a:ext cx="262" cy="228"/>
              <a:chOff x="254" y="224"/>
              <a:chExt cx="262" cy="228"/>
            </a:xfrm>
          </p:grpSpPr>
          <p:sp>
            <p:nvSpPr>
              <p:cNvPr id="1584" name="Rectangle 1583"/>
              <p:cNvSpPr>
                <a:spLocks noChangeArrowheads="1"/>
              </p:cNvSpPr>
              <p:nvPr/>
            </p:nvSpPr>
            <p:spPr bwMode="auto">
              <a:xfrm>
                <a:off x="254" y="431"/>
                <a:ext cx="262" cy="1"/>
              </a:xfrm>
              <a:prstGeom prst="rect">
                <a:avLst/>
              </a:prstGeom>
              <a:solidFill>
                <a:srgbClr val="FF7C7C"/>
              </a:solidFill>
              <a:ln w="9525">
                <a:noFill/>
                <a:miter lim="800000"/>
                <a:headEnd/>
                <a:tailEnd/>
              </a:ln>
            </p:spPr>
          </p:sp>
          <p:sp>
            <p:nvSpPr>
              <p:cNvPr id="1585" name="Rectangle 1584"/>
              <p:cNvSpPr>
                <a:spLocks noChangeArrowheads="1"/>
              </p:cNvSpPr>
              <p:nvPr/>
            </p:nvSpPr>
            <p:spPr bwMode="auto">
              <a:xfrm>
                <a:off x="254" y="431"/>
                <a:ext cx="262" cy="1"/>
              </a:xfrm>
              <a:prstGeom prst="rect">
                <a:avLst/>
              </a:prstGeom>
              <a:solidFill>
                <a:srgbClr val="FF7B7B"/>
              </a:solidFill>
              <a:ln w="9525">
                <a:noFill/>
                <a:miter lim="800000"/>
                <a:headEnd/>
                <a:tailEnd/>
              </a:ln>
            </p:spPr>
          </p:sp>
          <p:sp>
            <p:nvSpPr>
              <p:cNvPr id="1586" name="Rectangle 1585"/>
              <p:cNvSpPr>
                <a:spLocks noChangeArrowheads="1"/>
              </p:cNvSpPr>
              <p:nvPr/>
            </p:nvSpPr>
            <p:spPr bwMode="auto">
              <a:xfrm>
                <a:off x="254" y="432"/>
                <a:ext cx="262" cy="1"/>
              </a:xfrm>
              <a:prstGeom prst="rect">
                <a:avLst/>
              </a:prstGeom>
              <a:solidFill>
                <a:srgbClr val="FF7A7A"/>
              </a:solidFill>
              <a:ln w="9525">
                <a:noFill/>
                <a:miter lim="800000"/>
                <a:headEnd/>
                <a:tailEnd/>
              </a:ln>
            </p:spPr>
          </p:sp>
          <p:sp>
            <p:nvSpPr>
              <p:cNvPr id="1587" name="Rectangle 1586"/>
              <p:cNvSpPr>
                <a:spLocks noChangeArrowheads="1"/>
              </p:cNvSpPr>
              <p:nvPr/>
            </p:nvSpPr>
            <p:spPr bwMode="auto">
              <a:xfrm>
                <a:off x="254" y="432"/>
                <a:ext cx="262" cy="1"/>
              </a:xfrm>
              <a:prstGeom prst="rect">
                <a:avLst/>
              </a:prstGeom>
              <a:solidFill>
                <a:srgbClr val="FF7878"/>
              </a:solidFill>
              <a:ln w="9525">
                <a:noFill/>
                <a:miter lim="800000"/>
                <a:headEnd/>
                <a:tailEnd/>
              </a:ln>
            </p:spPr>
          </p:sp>
          <p:sp>
            <p:nvSpPr>
              <p:cNvPr id="1588" name="Rectangle 1587"/>
              <p:cNvSpPr>
                <a:spLocks noChangeArrowheads="1"/>
              </p:cNvSpPr>
              <p:nvPr/>
            </p:nvSpPr>
            <p:spPr bwMode="auto">
              <a:xfrm>
                <a:off x="254" y="433"/>
                <a:ext cx="262" cy="1"/>
              </a:xfrm>
              <a:prstGeom prst="rect">
                <a:avLst/>
              </a:prstGeom>
              <a:solidFill>
                <a:srgbClr val="FF7676"/>
              </a:solidFill>
              <a:ln w="9525">
                <a:noFill/>
                <a:miter lim="800000"/>
                <a:headEnd/>
                <a:tailEnd/>
              </a:ln>
            </p:spPr>
          </p:sp>
          <p:sp>
            <p:nvSpPr>
              <p:cNvPr id="1589" name="Rectangle 1588"/>
              <p:cNvSpPr>
                <a:spLocks noChangeArrowheads="1"/>
              </p:cNvSpPr>
              <p:nvPr/>
            </p:nvSpPr>
            <p:spPr bwMode="auto">
              <a:xfrm>
                <a:off x="254" y="433"/>
                <a:ext cx="262" cy="1"/>
              </a:xfrm>
              <a:prstGeom prst="rect">
                <a:avLst/>
              </a:prstGeom>
              <a:solidFill>
                <a:srgbClr val="FF7373"/>
              </a:solidFill>
              <a:ln w="9525">
                <a:noFill/>
                <a:miter lim="800000"/>
                <a:headEnd/>
                <a:tailEnd/>
              </a:ln>
            </p:spPr>
          </p:sp>
          <p:sp>
            <p:nvSpPr>
              <p:cNvPr id="1590" name="Rectangle 1589"/>
              <p:cNvSpPr>
                <a:spLocks noChangeArrowheads="1"/>
              </p:cNvSpPr>
              <p:nvPr/>
            </p:nvSpPr>
            <p:spPr bwMode="auto">
              <a:xfrm>
                <a:off x="254" y="434"/>
                <a:ext cx="262" cy="1"/>
              </a:xfrm>
              <a:prstGeom prst="rect">
                <a:avLst/>
              </a:prstGeom>
              <a:solidFill>
                <a:srgbClr val="FF6F6F"/>
              </a:solidFill>
              <a:ln w="9525">
                <a:noFill/>
                <a:miter lim="800000"/>
                <a:headEnd/>
                <a:tailEnd/>
              </a:ln>
            </p:spPr>
          </p:sp>
          <p:sp>
            <p:nvSpPr>
              <p:cNvPr id="1591" name="Rectangle 1590"/>
              <p:cNvSpPr>
                <a:spLocks noChangeArrowheads="1"/>
              </p:cNvSpPr>
              <p:nvPr/>
            </p:nvSpPr>
            <p:spPr bwMode="auto">
              <a:xfrm>
                <a:off x="254" y="434"/>
                <a:ext cx="262" cy="1"/>
              </a:xfrm>
              <a:prstGeom prst="rect">
                <a:avLst/>
              </a:prstGeom>
              <a:solidFill>
                <a:srgbClr val="FF6B6B"/>
              </a:solidFill>
              <a:ln w="9525">
                <a:noFill/>
                <a:miter lim="800000"/>
                <a:headEnd/>
                <a:tailEnd/>
              </a:ln>
            </p:spPr>
          </p:sp>
          <p:sp>
            <p:nvSpPr>
              <p:cNvPr id="1592" name="Rectangle 1591"/>
              <p:cNvSpPr>
                <a:spLocks noChangeArrowheads="1"/>
              </p:cNvSpPr>
              <p:nvPr/>
            </p:nvSpPr>
            <p:spPr bwMode="auto">
              <a:xfrm>
                <a:off x="254" y="435"/>
                <a:ext cx="262" cy="1"/>
              </a:xfrm>
              <a:prstGeom prst="rect">
                <a:avLst/>
              </a:prstGeom>
              <a:solidFill>
                <a:srgbClr val="FF6565"/>
              </a:solidFill>
              <a:ln w="9525">
                <a:noFill/>
                <a:miter lim="800000"/>
                <a:headEnd/>
                <a:tailEnd/>
              </a:ln>
            </p:spPr>
          </p:sp>
          <p:sp>
            <p:nvSpPr>
              <p:cNvPr id="1593" name="Rectangle 1592"/>
              <p:cNvSpPr>
                <a:spLocks noChangeArrowheads="1"/>
              </p:cNvSpPr>
              <p:nvPr/>
            </p:nvSpPr>
            <p:spPr bwMode="auto">
              <a:xfrm>
                <a:off x="254" y="435"/>
                <a:ext cx="262" cy="1"/>
              </a:xfrm>
              <a:prstGeom prst="rect">
                <a:avLst/>
              </a:prstGeom>
              <a:solidFill>
                <a:srgbClr val="FF5F5F"/>
              </a:solidFill>
              <a:ln w="9525">
                <a:noFill/>
                <a:miter lim="800000"/>
                <a:headEnd/>
                <a:tailEnd/>
              </a:ln>
            </p:spPr>
          </p:sp>
          <p:sp>
            <p:nvSpPr>
              <p:cNvPr id="1594" name="Rectangle 1593"/>
              <p:cNvSpPr>
                <a:spLocks noChangeArrowheads="1"/>
              </p:cNvSpPr>
              <p:nvPr/>
            </p:nvSpPr>
            <p:spPr bwMode="auto">
              <a:xfrm>
                <a:off x="254" y="436"/>
                <a:ext cx="262" cy="1"/>
              </a:xfrm>
              <a:prstGeom prst="rect">
                <a:avLst/>
              </a:prstGeom>
              <a:solidFill>
                <a:srgbClr val="FF5959"/>
              </a:solidFill>
              <a:ln w="9525">
                <a:noFill/>
                <a:miter lim="800000"/>
                <a:headEnd/>
                <a:tailEnd/>
              </a:ln>
            </p:spPr>
          </p:sp>
          <p:sp>
            <p:nvSpPr>
              <p:cNvPr id="1595" name="Rectangle 1594"/>
              <p:cNvSpPr>
                <a:spLocks noChangeArrowheads="1"/>
              </p:cNvSpPr>
              <p:nvPr/>
            </p:nvSpPr>
            <p:spPr bwMode="auto">
              <a:xfrm>
                <a:off x="254" y="436"/>
                <a:ext cx="262" cy="1"/>
              </a:xfrm>
              <a:prstGeom prst="rect">
                <a:avLst/>
              </a:prstGeom>
              <a:solidFill>
                <a:srgbClr val="FF5252"/>
              </a:solidFill>
              <a:ln w="9525">
                <a:noFill/>
                <a:miter lim="800000"/>
                <a:headEnd/>
                <a:tailEnd/>
              </a:ln>
            </p:spPr>
          </p:sp>
          <p:sp>
            <p:nvSpPr>
              <p:cNvPr id="1596" name="Rectangle 1595"/>
              <p:cNvSpPr>
                <a:spLocks noChangeArrowheads="1"/>
              </p:cNvSpPr>
              <p:nvPr/>
            </p:nvSpPr>
            <p:spPr bwMode="auto">
              <a:xfrm>
                <a:off x="254" y="437"/>
                <a:ext cx="262" cy="1"/>
              </a:xfrm>
              <a:prstGeom prst="rect">
                <a:avLst/>
              </a:prstGeom>
              <a:solidFill>
                <a:srgbClr val="FF4A4A"/>
              </a:solidFill>
              <a:ln w="9525">
                <a:noFill/>
                <a:miter lim="800000"/>
                <a:headEnd/>
                <a:tailEnd/>
              </a:ln>
            </p:spPr>
          </p:sp>
          <p:sp>
            <p:nvSpPr>
              <p:cNvPr id="1597" name="Rectangle 1596"/>
              <p:cNvSpPr>
                <a:spLocks noChangeArrowheads="1"/>
              </p:cNvSpPr>
              <p:nvPr/>
            </p:nvSpPr>
            <p:spPr bwMode="auto">
              <a:xfrm>
                <a:off x="254" y="437"/>
                <a:ext cx="262" cy="1"/>
              </a:xfrm>
              <a:prstGeom prst="rect">
                <a:avLst/>
              </a:prstGeom>
              <a:solidFill>
                <a:srgbClr val="FF4242"/>
              </a:solidFill>
              <a:ln w="9525">
                <a:noFill/>
                <a:miter lim="800000"/>
                <a:headEnd/>
                <a:tailEnd/>
              </a:ln>
            </p:spPr>
          </p:sp>
          <p:sp>
            <p:nvSpPr>
              <p:cNvPr id="1598" name="Rectangle 1597"/>
              <p:cNvSpPr>
                <a:spLocks noChangeArrowheads="1"/>
              </p:cNvSpPr>
              <p:nvPr/>
            </p:nvSpPr>
            <p:spPr bwMode="auto">
              <a:xfrm>
                <a:off x="254" y="438"/>
                <a:ext cx="262" cy="1"/>
              </a:xfrm>
              <a:prstGeom prst="rect">
                <a:avLst/>
              </a:prstGeom>
              <a:solidFill>
                <a:srgbClr val="FF3A3A"/>
              </a:solidFill>
              <a:ln w="9525">
                <a:noFill/>
                <a:miter lim="800000"/>
                <a:headEnd/>
                <a:tailEnd/>
              </a:ln>
            </p:spPr>
          </p:sp>
          <p:sp>
            <p:nvSpPr>
              <p:cNvPr id="1599" name="Rectangle 1598"/>
              <p:cNvSpPr>
                <a:spLocks noChangeArrowheads="1"/>
              </p:cNvSpPr>
              <p:nvPr/>
            </p:nvSpPr>
            <p:spPr bwMode="auto">
              <a:xfrm>
                <a:off x="254" y="438"/>
                <a:ext cx="262" cy="1"/>
              </a:xfrm>
              <a:prstGeom prst="rect">
                <a:avLst/>
              </a:prstGeom>
              <a:solidFill>
                <a:srgbClr val="FF3232"/>
              </a:solidFill>
              <a:ln w="9525">
                <a:noFill/>
                <a:miter lim="800000"/>
                <a:headEnd/>
                <a:tailEnd/>
              </a:ln>
            </p:spPr>
          </p:sp>
          <p:sp>
            <p:nvSpPr>
              <p:cNvPr id="1600" name="Rectangle 1599"/>
              <p:cNvSpPr>
                <a:spLocks noChangeArrowheads="1"/>
              </p:cNvSpPr>
              <p:nvPr/>
            </p:nvSpPr>
            <p:spPr bwMode="auto">
              <a:xfrm>
                <a:off x="254" y="439"/>
                <a:ext cx="262" cy="1"/>
              </a:xfrm>
              <a:prstGeom prst="rect">
                <a:avLst/>
              </a:prstGeom>
              <a:solidFill>
                <a:srgbClr val="FF2A2A"/>
              </a:solidFill>
              <a:ln w="9525">
                <a:noFill/>
                <a:miter lim="800000"/>
                <a:headEnd/>
                <a:tailEnd/>
              </a:ln>
            </p:spPr>
          </p:sp>
          <p:sp>
            <p:nvSpPr>
              <p:cNvPr id="1601" name="Rectangle 1600"/>
              <p:cNvSpPr>
                <a:spLocks noChangeArrowheads="1"/>
              </p:cNvSpPr>
              <p:nvPr/>
            </p:nvSpPr>
            <p:spPr bwMode="auto">
              <a:xfrm>
                <a:off x="254" y="439"/>
                <a:ext cx="262" cy="1"/>
              </a:xfrm>
              <a:prstGeom prst="rect">
                <a:avLst/>
              </a:prstGeom>
              <a:solidFill>
                <a:srgbClr val="FF2222"/>
              </a:solidFill>
              <a:ln w="9525">
                <a:noFill/>
                <a:miter lim="800000"/>
                <a:headEnd/>
                <a:tailEnd/>
              </a:ln>
            </p:spPr>
          </p:sp>
          <p:sp>
            <p:nvSpPr>
              <p:cNvPr id="1602" name="Rectangle 1601"/>
              <p:cNvSpPr>
                <a:spLocks noChangeArrowheads="1"/>
              </p:cNvSpPr>
              <p:nvPr/>
            </p:nvSpPr>
            <p:spPr bwMode="auto">
              <a:xfrm>
                <a:off x="254" y="440"/>
                <a:ext cx="262" cy="1"/>
              </a:xfrm>
              <a:prstGeom prst="rect">
                <a:avLst/>
              </a:prstGeom>
              <a:solidFill>
                <a:srgbClr val="FF1818"/>
              </a:solidFill>
              <a:ln w="9525">
                <a:noFill/>
                <a:miter lim="800000"/>
                <a:headEnd/>
                <a:tailEnd/>
              </a:ln>
            </p:spPr>
          </p:sp>
          <p:sp>
            <p:nvSpPr>
              <p:cNvPr id="1603" name="Rectangle 1602"/>
              <p:cNvSpPr>
                <a:spLocks noChangeArrowheads="1"/>
              </p:cNvSpPr>
              <p:nvPr/>
            </p:nvSpPr>
            <p:spPr bwMode="auto">
              <a:xfrm>
                <a:off x="254" y="440"/>
                <a:ext cx="262" cy="1"/>
              </a:xfrm>
              <a:prstGeom prst="rect">
                <a:avLst/>
              </a:prstGeom>
              <a:solidFill>
                <a:srgbClr val="FF0C0C"/>
              </a:solidFill>
              <a:ln w="9525">
                <a:noFill/>
                <a:miter lim="800000"/>
                <a:headEnd/>
                <a:tailEnd/>
              </a:ln>
            </p:spPr>
          </p:sp>
          <p:sp>
            <p:nvSpPr>
              <p:cNvPr id="1604" name="Rectangle 1603"/>
              <p:cNvSpPr>
                <a:spLocks noChangeArrowheads="1"/>
              </p:cNvSpPr>
              <p:nvPr/>
            </p:nvSpPr>
            <p:spPr bwMode="auto">
              <a:xfrm>
                <a:off x="254" y="441"/>
                <a:ext cx="262" cy="1"/>
              </a:xfrm>
              <a:prstGeom prst="rect">
                <a:avLst/>
              </a:prstGeom>
              <a:solidFill>
                <a:srgbClr val="FF0000"/>
              </a:solidFill>
              <a:ln w="9525">
                <a:noFill/>
                <a:miter lim="800000"/>
                <a:headEnd/>
                <a:tailEnd/>
              </a:ln>
            </p:spPr>
          </p:sp>
          <p:sp>
            <p:nvSpPr>
              <p:cNvPr id="1605" name="Rectangle 1604"/>
              <p:cNvSpPr>
                <a:spLocks noChangeArrowheads="1"/>
              </p:cNvSpPr>
              <p:nvPr/>
            </p:nvSpPr>
            <p:spPr bwMode="auto">
              <a:xfrm>
                <a:off x="254" y="441"/>
                <a:ext cx="262" cy="1"/>
              </a:xfrm>
              <a:prstGeom prst="rect">
                <a:avLst/>
              </a:prstGeom>
              <a:solidFill>
                <a:srgbClr val="FF0C0C"/>
              </a:solidFill>
              <a:ln w="9525">
                <a:noFill/>
                <a:miter lim="800000"/>
                <a:headEnd/>
                <a:tailEnd/>
              </a:ln>
            </p:spPr>
          </p:sp>
          <p:sp>
            <p:nvSpPr>
              <p:cNvPr id="1606" name="Rectangle 1605"/>
              <p:cNvSpPr>
                <a:spLocks noChangeArrowheads="1"/>
              </p:cNvSpPr>
              <p:nvPr/>
            </p:nvSpPr>
            <p:spPr bwMode="auto">
              <a:xfrm>
                <a:off x="254" y="442"/>
                <a:ext cx="262" cy="1"/>
              </a:xfrm>
              <a:prstGeom prst="rect">
                <a:avLst/>
              </a:prstGeom>
              <a:solidFill>
                <a:srgbClr val="FF1818"/>
              </a:solidFill>
              <a:ln w="9525">
                <a:noFill/>
                <a:miter lim="800000"/>
                <a:headEnd/>
                <a:tailEnd/>
              </a:ln>
            </p:spPr>
          </p:sp>
          <p:sp>
            <p:nvSpPr>
              <p:cNvPr id="1607" name="Rectangle 1606"/>
              <p:cNvSpPr>
                <a:spLocks noChangeArrowheads="1"/>
              </p:cNvSpPr>
              <p:nvPr/>
            </p:nvSpPr>
            <p:spPr bwMode="auto">
              <a:xfrm>
                <a:off x="254" y="442"/>
                <a:ext cx="262" cy="1"/>
              </a:xfrm>
              <a:prstGeom prst="rect">
                <a:avLst/>
              </a:prstGeom>
              <a:solidFill>
                <a:srgbClr val="FF2222"/>
              </a:solidFill>
              <a:ln w="9525">
                <a:noFill/>
                <a:miter lim="800000"/>
                <a:headEnd/>
                <a:tailEnd/>
              </a:ln>
            </p:spPr>
          </p:sp>
          <p:sp>
            <p:nvSpPr>
              <p:cNvPr id="1608" name="Rectangle 1607"/>
              <p:cNvSpPr>
                <a:spLocks noChangeArrowheads="1"/>
              </p:cNvSpPr>
              <p:nvPr/>
            </p:nvSpPr>
            <p:spPr bwMode="auto">
              <a:xfrm>
                <a:off x="254" y="443"/>
                <a:ext cx="262" cy="1"/>
              </a:xfrm>
              <a:prstGeom prst="rect">
                <a:avLst/>
              </a:prstGeom>
              <a:solidFill>
                <a:srgbClr val="FF2A2A"/>
              </a:solidFill>
              <a:ln w="9525">
                <a:noFill/>
                <a:miter lim="800000"/>
                <a:headEnd/>
                <a:tailEnd/>
              </a:ln>
            </p:spPr>
          </p:sp>
          <p:sp>
            <p:nvSpPr>
              <p:cNvPr id="1609" name="Rectangle 1608"/>
              <p:cNvSpPr>
                <a:spLocks noChangeArrowheads="1"/>
              </p:cNvSpPr>
              <p:nvPr/>
            </p:nvSpPr>
            <p:spPr bwMode="auto">
              <a:xfrm>
                <a:off x="254" y="443"/>
                <a:ext cx="262" cy="1"/>
              </a:xfrm>
              <a:prstGeom prst="rect">
                <a:avLst/>
              </a:prstGeom>
              <a:solidFill>
                <a:srgbClr val="FF3232"/>
              </a:solidFill>
              <a:ln w="9525">
                <a:noFill/>
                <a:miter lim="800000"/>
                <a:headEnd/>
                <a:tailEnd/>
              </a:ln>
            </p:spPr>
          </p:sp>
          <p:sp>
            <p:nvSpPr>
              <p:cNvPr id="1610" name="Rectangle 1609"/>
              <p:cNvSpPr>
                <a:spLocks noChangeArrowheads="1"/>
              </p:cNvSpPr>
              <p:nvPr/>
            </p:nvSpPr>
            <p:spPr bwMode="auto">
              <a:xfrm>
                <a:off x="254" y="444"/>
                <a:ext cx="262" cy="1"/>
              </a:xfrm>
              <a:prstGeom prst="rect">
                <a:avLst/>
              </a:prstGeom>
              <a:solidFill>
                <a:srgbClr val="FF3A3A"/>
              </a:solidFill>
              <a:ln w="9525">
                <a:noFill/>
                <a:miter lim="800000"/>
                <a:headEnd/>
                <a:tailEnd/>
              </a:ln>
            </p:spPr>
          </p:sp>
          <p:sp>
            <p:nvSpPr>
              <p:cNvPr id="1611" name="Rectangle 1610"/>
              <p:cNvSpPr>
                <a:spLocks noChangeArrowheads="1"/>
              </p:cNvSpPr>
              <p:nvPr/>
            </p:nvSpPr>
            <p:spPr bwMode="auto">
              <a:xfrm>
                <a:off x="254" y="444"/>
                <a:ext cx="262" cy="1"/>
              </a:xfrm>
              <a:prstGeom prst="rect">
                <a:avLst/>
              </a:prstGeom>
              <a:solidFill>
                <a:srgbClr val="FF4242"/>
              </a:solidFill>
              <a:ln w="9525">
                <a:noFill/>
                <a:miter lim="800000"/>
                <a:headEnd/>
                <a:tailEnd/>
              </a:ln>
            </p:spPr>
          </p:sp>
          <p:sp>
            <p:nvSpPr>
              <p:cNvPr id="1612" name="Rectangle 1611"/>
              <p:cNvSpPr>
                <a:spLocks noChangeArrowheads="1"/>
              </p:cNvSpPr>
              <p:nvPr/>
            </p:nvSpPr>
            <p:spPr bwMode="auto">
              <a:xfrm>
                <a:off x="254" y="445"/>
                <a:ext cx="262" cy="1"/>
              </a:xfrm>
              <a:prstGeom prst="rect">
                <a:avLst/>
              </a:prstGeom>
              <a:solidFill>
                <a:srgbClr val="FF4A4A"/>
              </a:solidFill>
              <a:ln w="9525">
                <a:noFill/>
                <a:miter lim="800000"/>
                <a:headEnd/>
                <a:tailEnd/>
              </a:ln>
            </p:spPr>
          </p:sp>
          <p:sp>
            <p:nvSpPr>
              <p:cNvPr id="1613" name="Rectangle 1612"/>
              <p:cNvSpPr>
                <a:spLocks noChangeArrowheads="1"/>
              </p:cNvSpPr>
              <p:nvPr/>
            </p:nvSpPr>
            <p:spPr bwMode="auto">
              <a:xfrm>
                <a:off x="254" y="445"/>
                <a:ext cx="262" cy="1"/>
              </a:xfrm>
              <a:prstGeom prst="rect">
                <a:avLst/>
              </a:prstGeom>
              <a:solidFill>
                <a:srgbClr val="FF5252"/>
              </a:solidFill>
              <a:ln w="9525">
                <a:noFill/>
                <a:miter lim="800000"/>
                <a:headEnd/>
                <a:tailEnd/>
              </a:ln>
            </p:spPr>
          </p:sp>
          <p:sp>
            <p:nvSpPr>
              <p:cNvPr id="1614" name="Rectangle 1613"/>
              <p:cNvSpPr>
                <a:spLocks noChangeArrowheads="1"/>
              </p:cNvSpPr>
              <p:nvPr/>
            </p:nvSpPr>
            <p:spPr bwMode="auto">
              <a:xfrm>
                <a:off x="254" y="446"/>
                <a:ext cx="262" cy="1"/>
              </a:xfrm>
              <a:prstGeom prst="rect">
                <a:avLst/>
              </a:prstGeom>
              <a:solidFill>
                <a:srgbClr val="FF5959"/>
              </a:solidFill>
              <a:ln w="9525">
                <a:noFill/>
                <a:miter lim="800000"/>
                <a:headEnd/>
                <a:tailEnd/>
              </a:ln>
            </p:spPr>
          </p:sp>
          <p:sp>
            <p:nvSpPr>
              <p:cNvPr id="1615" name="Rectangle 1614"/>
              <p:cNvSpPr>
                <a:spLocks noChangeArrowheads="1"/>
              </p:cNvSpPr>
              <p:nvPr/>
            </p:nvSpPr>
            <p:spPr bwMode="auto">
              <a:xfrm>
                <a:off x="254" y="446"/>
                <a:ext cx="262" cy="1"/>
              </a:xfrm>
              <a:prstGeom prst="rect">
                <a:avLst/>
              </a:prstGeom>
              <a:solidFill>
                <a:srgbClr val="FF5F5F"/>
              </a:solidFill>
              <a:ln w="9525">
                <a:noFill/>
                <a:miter lim="800000"/>
                <a:headEnd/>
                <a:tailEnd/>
              </a:ln>
            </p:spPr>
          </p:sp>
          <p:sp>
            <p:nvSpPr>
              <p:cNvPr id="1616" name="Rectangle 1615"/>
              <p:cNvSpPr>
                <a:spLocks noChangeArrowheads="1"/>
              </p:cNvSpPr>
              <p:nvPr/>
            </p:nvSpPr>
            <p:spPr bwMode="auto">
              <a:xfrm>
                <a:off x="254" y="447"/>
                <a:ext cx="262" cy="1"/>
              </a:xfrm>
              <a:prstGeom prst="rect">
                <a:avLst/>
              </a:prstGeom>
              <a:solidFill>
                <a:srgbClr val="FF6565"/>
              </a:solidFill>
              <a:ln w="9525">
                <a:noFill/>
                <a:miter lim="800000"/>
                <a:headEnd/>
                <a:tailEnd/>
              </a:ln>
            </p:spPr>
          </p:sp>
          <p:sp>
            <p:nvSpPr>
              <p:cNvPr id="1617" name="Rectangle 1616"/>
              <p:cNvSpPr>
                <a:spLocks noChangeArrowheads="1"/>
              </p:cNvSpPr>
              <p:nvPr/>
            </p:nvSpPr>
            <p:spPr bwMode="auto">
              <a:xfrm>
                <a:off x="254" y="447"/>
                <a:ext cx="262" cy="1"/>
              </a:xfrm>
              <a:prstGeom prst="rect">
                <a:avLst/>
              </a:prstGeom>
              <a:solidFill>
                <a:srgbClr val="FF6B6B"/>
              </a:solidFill>
              <a:ln w="9525">
                <a:noFill/>
                <a:miter lim="800000"/>
                <a:headEnd/>
                <a:tailEnd/>
              </a:ln>
            </p:spPr>
          </p:sp>
          <p:sp>
            <p:nvSpPr>
              <p:cNvPr id="1618" name="Rectangle 1617"/>
              <p:cNvSpPr>
                <a:spLocks noChangeArrowheads="1"/>
              </p:cNvSpPr>
              <p:nvPr/>
            </p:nvSpPr>
            <p:spPr bwMode="auto">
              <a:xfrm>
                <a:off x="254" y="448"/>
                <a:ext cx="262" cy="1"/>
              </a:xfrm>
              <a:prstGeom prst="rect">
                <a:avLst/>
              </a:prstGeom>
              <a:solidFill>
                <a:srgbClr val="FF6F6F"/>
              </a:solidFill>
              <a:ln w="9525">
                <a:noFill/>
                <a:miter lim="800000"/>
                <a:headEnd/>
                <a:tailEnd/>
              </a:ln>
            </p:spPr>
          </p:sp>
          <p:sp>
            <p:nvSpPr>
              <p:cNvPr id="1619" name="Rectangle 1618"/>
              <p:cNvSpPr>
                <a:spLocks noChangeArrowheads="1"/>
              </p:cNvSpPr>
              <p:nvPr/>
            </p:nvSpPr>
            <p:spPr bwMode="auto">
              <a:xfrm>
                <a:off x="254" y="448"/>
                <a:ext cx="262" cy="1"/>
              </a:xfrm>
              <a:prstGeom prst="rect">
                <a:avLst/>
              </a:prstGeom>
              <a:solidFill>
                <a:srgbClr val="FF7373"/>
              </a:solidFill>
              <a:ln w="9525">
                <a:noFill/>
                <a:miter lim="800000"/>
                <a:headEnd/>
                <a:tailEnd/>
              </a:ln>
            </p:spPr>
          </p:sp>
          <p:sp>
            <p:nvSpPr>
              <p:cNvPr id="1620" name="Rectangle 1619"/>
              <p:cNvSpPr>
                <a:spLocks noChangeArrowheads="1"/>
              </p:cNvSpPr>
              <p:nvPr/>
            </p:nvSpPr>
            <p:spPr bwMode="auto">
              <a:xfrm>
                <a:off x="254" y="449"/>
                <a:ext cx="262" cy="1"/>
              </a:xfrm>
              <a:prstGeom prst="rect">
                <a:avLst/>
              </a:prstGeom>
              <a:solidFill>
                <a:srgbClr val="FF7676"/>
              </a:solidFill>
              <a:ln w="9525">
                <a:noFill/>
                <a:miter lim="800000"/>
                <a:headEnd/>
                <a:tailEnd/>
              </a:ln>
            </p:spPr>
          </p:sp>
          <p:sp>
            <p:nvSpPr>
              <p:cNvPr id="1621" name="Rectangle 1620"/>
              <p:cNvSpPr>
                <a:spLocks noChangeArrowheads="1"/>
              </p:cNvSpPr>
              <p:nvPr/>
            </p:nvSpPr>
            <p:spPr bwMode="auto">
              <a:xfrm>
                <a:off x="254" y="449"/>
                <a:ext cx="262" cy="1"/>
              </a:xfrm>
              <a:prstGeom prst="rect">
                <a:avLst/>
              </a:prstGeom>
              <a:solidFill>
                <a:srgbClr val="FF7878"/>
              </a:solidFill>
              <a:ln w="9525">
                <a:noFill/>
                <a:miter lim="800000"/>
                <a:headEnd/>
                <a:tailEnd/>
              </a:ln>
            </p:spPr>
          </p:sp>
          <p:sp>
            <p:nvSpPr>
              <p:cNvPr id="1622" name="Rectangle 1621"/>
              <p:cNvSpPr>
                <a:spLocks noChangeArrowheads="1"/>
              </p:cNvSpPr>
              <p:nvPr/>
            </p:nvSpPr>
            <p:spPr bwMode="auto">
              <a:xfrm>
                <a:off x="254" y="450"/>
                <a:ext cx="262" cy="1"/>
              </a:xfrm>
              <a:prstGeom prst="rect">
                <a:avLst/>
              </a:prstGeom>
              <a:solidFill>
                <a:srgbClr val="FF7A7A"/>
              </a:solidFill>
              <a:ln w="9525">
                <a:noFill/>
                <a:miter lim="800000"/>
                <a:headEnd/>
                <a:tailEnd/>
              </a:ln>
            </p:spPr>
          </p:sp>
          <p:sp>
            <p:nvSpPr>
              <p:cNvPr id="1623" name="Rectangle 1622"/>
              <p:cNvSpPr>
                <a:spLocks noChangeArrowheads="1"/>
              </p:cNvSpPr>
              <p:nvPr/>
            </p:nvSpPr>
            <p:spPr bwMode="auto">
              <a:xfrm>
                <a:off x="254" y="450"/>
                <a:ext cx="262" cy="1"/>
              </a:xfrm>
              <a:prstGeom prst="rect">
                <a:avLst/>
              </a:prstGeom>
              <a:solidFill>
                <a:srgbClr val="FF7B7B"/>
              </a:solidFill>
              <a:ln w="9525">
                <a:noFill/>
                <a:miter lim="800000"/>
                <a:headEnd/>
                <a:tailEnd/>
              </a:ln>
            </p:spPr>
          </p:sp>
          <p:sp>
            <p:nvSpPr>
              <p:cNvPr id="1624" name="Rectangle 1623"/>
              <p:cNvSpPr>
                <a:spLocks noChangeArrowheads="1"/>
              </p:cNvSpPr>
              <p:nvPr/>
            </p:nvSpPr>
            <p:spPr bwMode="auto">
              <a:xfrm>
                <a:off x="254" y="451"/>
                <a:ext cx="262" cy="1"/>
              </a:xfrm>
              <a:prstGeom prst="rect">
                <a:avLst/>
              </a:prstGeom>
              <a:solidFill>
                <a:srgbClr val="FF7C7C"/>
              </a:solidFill>
              <a:ln w="9525">
                <a:noFill/>
                <a:miter lim="800000"/>
                <a:headEnd/>
                <a:tailEnd/>
              </a:ln>
            </p:spPr>
          </p:sp>
          <p:sp>
            <p:nvSpPr>
              <p:cNvPr id="1625" name="Rectangle 1624"/>
              <p:cNvSpPr>
                <a:spLocks noChangeArrowheads="1"/>
              </p:cNvSpPr>
              <p:nvPr/>
            </p:nvSpPr>
            <p:spPr bwMode="auto">
              <a:xfrm>
                <a:off x="254" y="431"/>
                <a:ext cx="262" cy="20"/>
              </a:xfrm>
              <a:prstGeom prst="rect">
                <a:avLst/>
              </a:prstGeom>
              <a:noFill/>
              <a:ln w="9525">
                <a:noFill/>
                <a:miter lim="800000"/>
                <a:headEnd/>
                <a:tailEnd/>
              </a:ln>
            </p:spPr>
          </p:sp>
          <p:sp>
            <p:nvSpPr>
              <p:cNvPr id="1626" name="Rectangle 1625"/>
              <p:cNvSpPr>
                <a:spLocks noChangeArrowheads="1"/>
              </p:cNvSpPr>
              <p:nvPr/>
            </p:nvSpPr>
            <p:spPr bwMode="auto">
              <a:xfrm>
                <a:off x="254" y="379"/>
                <a:ext cx="187" cy="1"/>
              </a:xfrm>
              <a:prstGeom prst="rect">
                <a:avLst/>
              </a:prstGeom>
              <a:solidFill>
                <a:srgbClr val="FF7C7C"/>
              </a:solidFill>
              <a:ln w="9525">
                <a:noFill/>
                <a:miter lim="800000"/>
                <a:headEnd/>
                <a:tailEnd/>
              </a:ln>
            </p:spPr>
          </p:sp>
          <p:sp>
            <p:nvSpPr>
              <p:cNvPr id="1627" name="Rectangle 1626"/>
              <p:cNvSpPr>
                <a:spLocks noChangeArrowheads="1"/>
              </p:cNvSpPr>
              <p:nvPr/>
            </p:nvSpPr>
            <p:spPr bwMode="auto">
              <a:xfrm>
                <a:off x="254" y="380"/>
                <a:ext cx="187" cy="1"/>
              </a:xfrm>
              <a:prstGeom prst="rect">
                <a:avLst/>
              </a:prstGeom>
              <a:solidFill>
                <a:srgbClr val="FF7B7B"/>
              </a:solidFill>
              <a:ln w="9525">
                <a:noFill/>
                <a:miter lim="800000"/>
                <a:headEnd/>
                <a:tailEnd/>
              </a:ln>
            </p:spPr>
          </p:sp>
          <p:sp>
            <p:nvSpPr>
              <p:cNvPr id="1628" name="Rectangle 1627"/>
              <p:cNvSpPr>
                <a:spLocks noChangeArrowheads="1"/>
              </p:cNvSpPr>
              <p:nvPr/>
            </p:nvSpPr>
            <p:spPr bwMode="auto">
              <a:xfrm>
                <a:off x="254" y="380"/>
                <a:ext cx="187" cy="1"/>
              </a:xfrm>
              <a:prstGeom prst="rect">
                <a:avLst/>
              </a:prstGeom>
              <a:solidFill>
                <a:srgbClr val="FF7A7A"/>
              </a:solidFill>
              <a:ln w="9525">
                <a:noFill/>
                <a:miter lim="800000"/>
                <a:headEnd/>
                <a:tailEnd/>
              </a:ln>
            </p:spPr>
          </p:sp>
          <p:sp>
            <p:nvSpPr>
              <p:cNvPr id="1629" name="Rectangle 1628"/>
              <p:cNvSpPr>
                <a:spLocks noChangeArrowheads="1"/>
              </p:cNvSpPr>
              <p:nvPr/>
            </p:nvSpPr>
            <p:spPr bwMode="auto">
              <a:xfrm>
                <a:off x="254" y="381"/>
                <a:ext cx="187" cy="1"/>
              </a:xfrm>
              <a:prstGeom prst="rect">
                <a:avLst/>
              </a:prstGeom>
              <a:solidFill>
                <a:srgbClr val="FF7878"/>
              </a:solidFill>
              <a:ln w="9525">
                <a:noFill/>
                <a:miter lim="800000"/>
                <a:headEnd/>
                <a:tailEnd/>
              </a:ln>
            </p:spPr>
          </p:sp>
          <p:sp>
            <p:nvSpPr>
              <p:cNvPr id="1630" name="Rectangle 1629"/>
              <p:cNvSpPr>
                <a:spLocks noChangeArrowheads="1"/>
              </p:cNvSpPr>
              <p:nvPr/>
            </p:nvSpPr>
            <p:spPr bwMode="auto">
              <a:xfrm>
                <a:off x="254" y="381"/>
                <a:ext cx="187" cy="1"/>
              </a:xfrm>
              <a:prstGeom prst="rect">
                <a:avLst/>
              </a:prstGeom>
              <a:solidFill>
                <a:srgbClr val="FF7676"/>
              </a:solidFill>
              <a:ln w="9525">
                <a:noFill/>
                <a:miter lim="800000"/>
                <a:headEnd/>
                <a:tailEnd/>
              </a:ln>
            </p:spPr>
          </p:sp>
          <p:sp>
            <p:nvSpPr>
              <p:cNvPr id="1631" name="Rectangle 1630"/>
              <p:cNvSpPr>
                <a:spLocks noChangeArrowheads="1"/>
              </p:cNvSpPr>
              <p:nvPr/>
            </p:nvSpPr>
            <p:spPr bwMode="auto">
              <a:xfrm>
                <a:off x="254" y="382"/>
                <a:ext cx="187" cy="1"/>
              </a:xfrm>
              <a:prstGeom prst="rect">
                <a:avLst/>
              </a:prstGeom>
              <a:solidFill>
                <a:srgbClr val="FF7373"/>
              </a:solidFill>
              <a:ln w="9525">
                <a:noFill/>
                <a:miter lim="800000"/>
                <a:headEnd/>
                <a:tailEnd/>
              </a:ln>
            </p:spPr>
          </p:sp>
          <p:sp>
            <p:nvSpPr>
              <p:cNvPr id="1632" name="Rectangle 1631"/>
              <p:cNvSpPr>
                <a:spLocks noChangeArrowheads="1"/>
              </p:cNvSpPr>
              <p:nvPr/>
            </p:nvSpPr>
            <p:spPr bwMode="auto">
              <a:xfrm>
                <a:off x="254" y="382"/>
                <a:ext cx="187" cy="1"/>
              </a:xfrm>
              <a:prstGeom prst="rect">
                <a:avLst/>
              </a:prstGeom>
              <a:solidFill>
                <a:srgbClr val="FF6F6F"/>
              </a:solidFill>
              <a:ln w="9525">
                <a:noFill/>
                <a:miter lim="800000"/>
                <a:headEnd/>
                <a:tailEnd/>
              </a:ln>
            </p:spPr>
          </p:sp>
          <p:sp>
            <p:nvSpPr>
              <p:cNvPr id="1633" name="Rectangle 1632"/>
              <p:cNvSpPr>
                <a:spLocks noChangeArrowheads="1"/>
              </p:cNvSpPr>
              <p:nvPr/>
            </p:nvSpPr>
            <p:spPr bwMode="auto">
              <a:xfrm>
                <a:off x="254" y="383"/>
                <a:ext cx="187" cy="1"/>
              </a:xfrm>
              <a:prstGeom prst="rect">
                <a:avLst/>
              </a:prstGeom>
              <a:solidFill>
                <a:srgbClr val="FF6B6B"/>
              </a:solidFill>
              <a:ln w="9525">
                <a:noFill/>
                <a:miter lim="800000"/>
                <a:headEnd/>
                <a:tailEnd/>
              </a:ln>
            </p:spPr>
          </p:sp>
          <p:sp>
            <p:nvSpPr>
              <p:cNvPr id="1634" name="Rectangle 1633"/>
              <p:cNvSpPr>
                <a:spLocks noChangeArrowheads="1"/>
              </p:cNvSpPr>
              <p:nvPr/>
            </p:nvSpPr>
            <p:spPr bwMode="auto">
              <a:xfrm>
                <a:off x="254" y="383"/>
                <a:ext cx="187" cy="1"/>
              </a:xfrm>
              <a:prstGeom prst="rect">
                <a:avLst/>
              </a:prstGeom>
              <a:solidFill>
                <a:srgbClr val="FF6565"/>
              </a:solidFill>
              <a:ln w="9525">
                <a:noFill/>
                <a:miter lim="800000"/>
                <a:headEnd/>
                <a:tailEnd/>
              </a:ln>
            </p:spPr>
          </p:sp>
          <p:sp>
            <p:nvSpPr>
              <p:cNvPr id="1635" name="Rectangle 1634"/>
              <p:cNvSpPr>
                <a:spLocks noChangeArrowheads="1"/>
              </p:cNvSpPr>
              <p:nvPr/>
            </p:nvSpPr>
            <p:spPr bwMode="auto">
              <a:xfrm>
                <a:off x="254" y="384"/>
                <a:ext cx="187" cy="1"/>
              </a:xfrm>
              <a:prstGeom prst="rect">
                <a:avLst/>
              </a:prstGeom>
              <a:solidFill>
                <a:srgbClr val="FF5F5F"/>
              </a:solidFill>
              <a:ln w="9525">
                <a:noFill/>
                <a:miter lim="800000"/>
                <a:headEnd/>
                <a:tailEnd/>
              </a:ln>
            </p:spPr>
          </p:sp>
          <p:sp>
            <p:nvSpPr>
              <p:cNvPr id="1636" name="Rectangle 1635"/>
              <p:cNvSpPr>
                <a:spLocks noChangeArrowheads="1"/>
              </p:cNvSpPr>
              <p:nvPr/>
            </p:nvSpPr>
            <p:spPr bwMode="auto">
              <a:xfrm>
                <a:off x="254" y="384"/>
                <a:ext cx="187" cy="1"/>
              </a:xfrm>
              <a:prstGeom prst="rect">
                <a:avLst/>
              </a:prstGeom>
              <a:solidFill>
                <a:srgbClr val="FF5959"/>
              </a:solidFill>
              <a:ln w="9525">
                <a:noFill/>
                <a:miter lim="800000"/>
                <a:headEnd/>
                <a:tailEnd/>
              </a:ln>
            </p:spPr>
          </p:sp>
          <p:sp>
            <p:nvSpPr>
              <p:cNvPr id="1637" name="Rectangle 1636"/>
              <p:cNvSpPr>
                <a:spLocks noChangeArrowheads="1"/>
              </p:cNvSpPr>
              <p:nvPr/>
            </p:nvSpPr>
            <p:spPr bwMode="auto">
              <a:xfrm>
                <a:off x="254" y="385"/>
                <a:ext cx="187" cy="1"/>
              </a:xfrm>
              <a:prstGeom prst="rect">
                <a:avLst/>
              </a:prstGeom>
              <a:solidFill>
                <a:srgbClr val="FF5252"/>
              </a:solidFill>
              <a:ln w="9525">
                <a:noFill/>
                <a:miter lim="800000"/>
                <a:headEnd/>
                <a:tailEnd/>
              </a:ln>
            </p:spPr>
          </p:sp>
          <p:sp>
            <p:nvSpPr>
              <p:cNvPr id="1638" name="Rectangle 1637"/>
              <p:cNvSpPr>
                <a:spLocks noChangeArrowheads="1"/>
              </p:cNvSpPr>
              <p:nvPr/>
            </p:nvSpPr>
            <p:spPr bwMode="auto">
              <a:xfrm>
                <a:off x="254" y="385"/>
                <a:ext cx="187" cy="1"/>
              </a:xfrm>
              <a:prstGeom prst="rect">
                <a:avLst/>
              </a:prstGeom>
              <a:solidFill>
                <a:srgbClr val="FF4A4A"/>
              </a:solidFill>
              <a:ln w="9525">
                <a:noFill/>
                <a:miter lim="800000"/>
                <a:headEnd/>
                <a:tailEnd/>
              </a:ln>
            </p:spPr>
          </p:sp>
          <p:sp>
            <p:nvSpPr>
              <p:cNvPr id="1639" name="Rectangle 1638"/>
              <p:cNvSpPr>
                <a:spLocks noChangeArrowheads="1"/>
              </p:cNvSpPr>
              <p:nvPr/>
            </p:nvSpPr>
            <p:spPr bwMode="auto">
              <a:xfrm>
                <a:off x="254" y="386"/>
                <a:ext cx="187" cy="1"/>
              </a:xfrm>
              <a:prstGeom prst="rect">
                <a:avLst/>
              </a:prstGeom>
              <a:solidFill>
                <a:srgbClr val="FF4242"/>
              </a:solidFill>
              <a:ln w="9525">
                <a:noFill/>
                <a:miter lim="800000"/>
                <a:headEnd/>
                <a:tailEnd/>
              </a:ln>
            </p:spPr>
          </p:sp>
          <p:sp>
            <p:nvSpPr>
              <p:cNvPr id="1640" name="Rectangle 1639"/>
              <p:cNvSpPr>
                <a:spLocks noChangeArrowheads="1"/>
              </p:cNvSpPr>
              <p:nvPr/>
            </p:nvSpPr>
            <p:spPr bwMode="auto">
              <a:xfrm>
                <a:off x="254" y="386"/>
                <a:ext cx="187" cy="1"/>
              </a:xfrm>
              <a:prstGeom prst="rect">
                <a:avLst/>
              </a:prstGeom>
              <a:solidFill>
                <a:srgbClr val="FF3A3A"/>
              </a:solidFill>
              <a:ln w="9525">
                <a:noFill/>
                <a:miter lim="800000"/>
                <a:headEnd/>
                <a:tailEnd/>
              </a:ln>
            </p:spPr>
          </p:sp>
          <p:sp>
            <p:nvSpPr>
              <p:cNvPr id="1641" name="Rectangle 1640"/>
              <p:cNvSpPr>
                <a:spLocks noChangeArrowheads="1"/>
              </p:cNvSpPr>
              <p:nvPr/>
            </p:nvSpPr>
            <p:spPr bwMode="auto">
              <a:xfrm>
                <a:off x="254" y="387"/>
                <a:ext cx="187" cy="1"/>
              </a:xfrm>
              <a:prstGeom prst="rect">
                <a:avLst/>
              </a:prstGeom>
              <a:solidFill>
                <a:srgbClr val="FF3232"/>
              </a:solidFill>
              <a:ln w="9525">
                <a:noFill/>
                <a:miter lim="800000"/>
                <a:headEnd/>
                <a:tailEnd/>
              </a:ln>
            </p:spPr>
          </p:sp>
          <p:sp>
            <p:nvSpPr>
              <p:cNvPr id="1642" name="Rectangle 1641"/>
              <p:cNvSpPr>
                <a:spLocks noChangeArrowheads="1"/>
              </p:cNvSpPr>
              <p:nvPr/>
            </p:nvSpPr>
            <p:spPr bwMode="auto">
              <a:xfrm>
                <a:off x="254" y="387"/>
                <a:ext cx="187" cy="1"/>
              </a:xfrm>
              <a:prstGeom prst="rect">
                <a:avLst/>
              </a:prstGeom>
              <a:solidFill>
                <a:srgbClr val="FF2A2A"/>
              </a:solidFill>
              <a:ln w="9525">
                <a:noFill/>
                <a:miter lim="800000"/>
                <a:headEnd/>
                <a:tailEnd/>
              </a:ln>
            </p:spPr>
          </p:sp>
          <p:sp>
            <p:nvSpPr>
              <p:cNvPr id="1643" name="Rectangle 1642"/>
              <p:cNvSpPr>
                <a:spLocks noChangeArrowheads="1"/>
              </p:cNvSpPr>
              <p:nvPr/>
            </p:nvSpPr>
            <p:spPr bwMode="auto">
              <a:xfrm>
                <a:off x="254" y="388"/>
                <a:ext cx="187" cy="1"/>
              </a:xfrm>
              <a:prstGeom prst="rect">
                <a:avLst/>
              </a:prstGeom>
              <a:solidFill>
                <a:srgbClr val="FF2222"/>
              </a:solidFill>
              <a:ln w="9525">
                <a:noFill/>
                <a:miter lim="800000"/>
                <a:headEnd/>
                <a:tailEnd/>
              </a:ln>
            </p:spPr>
          </p:sp>
          <p:sp>
            <p:nvSpPr>
              <p:cNvPr id="1644" name="Rectangle 1643"/>
              <p:cNvSpPr>
                <a:spLocks noChangeArrowheads="1"/>
              </p:cNvSpPr>
              <p:nvPr/>
            </p:nvSpPr>
            <p:spPr bwMode="auto">
              <a:xfrm>
                <a:off x="254" y="388"/>
                <a:ext cx="187" cy="1"/>
              </a:xfrm>
              <a:prstGeom prst="rect">
                <a:avLst/>
              </a:prstGeom>
              <a:solidFill>
                <a:srgbClr val="FF1818"/>
              </a:solidFill>
              <a:ln w="9525">
                <a:noFill/>
                <a:miter lim="800000"/>
                <a:headEnd/>
                <a:tailEnd/>
              </a:ln>
            </p:spPr>
          </p:sp>
          <p:sp>
            <p:nvSpPr>
              <p:cNvPr id="1645" name="Rectangle 1644"/>
              <p:cNvSpPr>
                <a:spLocks noChangeArrowheads="1"/>
              </p:cNvSpPr>
              <p:nvPr/>
            </p:nvSpPr>
            <p:spPr bwMode="auto">
              <a:xfrm>
                <a:off x="254" y="389"/>
                <a:ext cx="187" cy="1"/>
              </a:xfrm>
              <a:prstGeom prst="rect">
                <a:avLst/>
              </a:prstGeom>
              <a:solidFill>
                <a:srgbClr val="FF0C0C"/>
              </a:solidFill>
              <a:ln w="9525">
                <a:noFill/>
                <a:miter lim="800000"/>
                <a:headEnd/>
                <a:tailEnd/>
              </a:ln>
            </p:spPr>
          </p:sp>
          <p:sp>
            <p:nvSpPr>
              <p:cNvPr id="1646" name="Rectangle 1645"/>
              <p:cNvSpPr>
                <a:spLocks noChangeArrowheads="1"/>
              </p:cNvSpPr>
              <p:nvPr/>
            </p:nvSpPr>
            <p:spPr bwMode="auto">
              <a:xfrm>
                <a:off x="254" y="389"/>
                <a:ext cx="187" cy="1"/>
              </a:xfrm>
              <a:prstGeom prst="rect">
                <a:avLst/>
              </a:prstGeom>
              <a:solidFill>
                <a:srgbClr val="FF0000"/>
              </a:solidFill>
              <a:ln w="9525">
                <a:noFill/>
                <a:miter lim="800000"/>
                <a:headEnd/>
                <a:tailEnd/>
              </a:ln>
            </p:spPr>
          </p:sp>
          <p:sp>
            <p:nvSpPr>
              <p:cNvPr id="1647" name="Rectangle 1646"/>
              <p:cNvSpPr>
                <a:spLocks noChangeArrowheads="1"/>
              </p:cNvSpPr>
              <p:nvPr/>
            </p:nvSpPr>
            <p:spPr bwMode="auto">
              <a:xfrm>
                <a:off x="254" y="390"/>
                <a:ext cx="187" cy="1"/>
              </a:xfrm>
              <a:prstGeom prst="rect">
                <a:avLst/>
              </a:prstGeom>
              <a:solidFill>
                <a:srgbClr val="FF0C0C"/>
              </a:solidFill>
              <a:ln w="9525">
                <a:noFill/>
                <a:miter lim="800000"/>
                <a:headEnd/>
                <a:tailEnd/>
              </a:ln>
            </p:spPr>
          </p:sp>
          <p:sp>
            <p:nvSpPr>
              <p:cNvPr id="1648" name="Rectangle 1647"/>
              <p:cNvSpPr>
                <a:spLocks noChangeArrowheads="1"/>
              </p:cNvSpPr>
              <p:nvPr/>
            </p:nvSpPr>
            <p:spPr bwMode="auto">
              <a:xfrm>
                <a:off x="254" y="390"/>
                <a:ext cx="187" cy="1"/>
              </a:xfrm>
              <a:prstGeom prst="rect">
                <a:avLst/>
              </a:prstGeom>
              <a:solidFill>
                <a:srgbClr val="FF1818"/>
              </a:solidFill>
              <a:ln w="9525">
                <a:noFill/>
                <a:miter lim="800000"/>
                <a:headEnd/>
                <a:tailEnd/>
              </a:ln>
            </p:spPr>
          </p:sp>
          <p:sp>
            <p:nvSpPr>
              <p:cNvPr id="1649" name="Rectangle 1648"/>
              <p:cNvSpPr>
                <a:spLocks noChangeArrowheads="1"/>
              </p:cNvSpPr>
              <p:nvPr/>
            </p:nvSpPr>
            <p:spPr bwMode="auto">
              <a:xfrm>
                <a:off x="254" y="391"/>
                <a:ext cx="187" cy="1"/>
              </a:xfrm>
              <a:prstGeom prst="rect">
                <a:avLst/>
              </a:prstGeom>
              <a:solidFill>
                <a:srgbClr val="FF2222"/>
              </a:solidFill>
              <a:ln w="9525">
                <a:noFill/>
                <a:miter lim="800000"/>
                <a:headEnd/>
                <a:tailEnd/>
              </a:ln>
            </p:spPr>
          </p:sp>
          <p:sp>
            <p:nvSpPr>
              <p:cNvPr id="1650" name="Rectangle 1649"/>
              <p:cNvSpPr>
                <a:spLocks noChangeArrowheads="1"/>
              </p:cNvSpPr>
              <p:nvPr/>
            </p:nvSpPr>
            <p:spPr bwMode="auto">
              <a:xfrm>
                <a:off x="254" y="391"/>
                <a:ext cx="187" cy="1"/>
              </a:xfrm>
              <a:prstGeom prst="rect">
                <a:avLst/>
              </a:prstGeom>
              <a:solidFill>
                <a:srgbClr val="FF2A2A"/>
              </a:solidFill>
              <a:ln w="9525">
                <a:noFill/>
                <a:miter lim="800000"/>
                <a:headEnd/>
                <a:tailEnd/>
              </a:ln>
            </p:spPr>
          </p:sp>
          <p:sp>
            <p:nvSpPr>
              <p:cNvPr id="1651" name="Rectangle 1650"/>
              <p:cNvSpPr>
                <a:spLocks noChangeArrowheads="1"/>
              </p:cNvSpPr>
              <p:nvPr/>
            </p:nvSpPr>
            <p:spPr bwMode="auto">
              <a:xfrm>
                <a:off x="254" y="392"/>
                <a:ext cx="187" cy="1"/>
              </a:xfrm>
              <a:prstGeom prst="rect">
                <a:avLst/>
              </a:prstGeom>
              <a:solidFill>
                <a:srgbClr val="FF3232"/>
              </a:solidFill>
              <a:ln w="9525">
                <a:noFill/>
                <a:miter lim="800000"/>
                <a:headEnd/>
                <a:tailEnd/>
              </a:ln>
            </p:spPr>
          </p:sp>
          <p:sp>
            <p:nvSpPr>
              <p:cNvPr id="1652" name="Rectangle 1651"/>
              <p:cNvSpPr>
                <a:spLocks noChangeArrowheads="1"/>
              </p:cNvSpPr>
              <p:nvPr/>
            </p:nvSpPr>
            <p:spPr bwMode="auto">
              <a:xfrm>
                <a:off x="254" y="392"/>
                <a:ext cx="187" cy="1"/>
              </a:xfrm>
              <a:prstGeom prst="rect">
                <a:avLst/>
              </a:prstGeom>
              <a:solidFill>
                <a:srgbClr val="FF3A3A"/>
              </a:solidFill>
              <a:ln w="9525">
                <a:noFill/>
                <a:miter lim="800000"/>
                <a:headEnd/>
                <a:tailEnd/>
              </a:ln>
            </p:spPr>
          </p:sp>
          <p:sp>
            <p:nvSpPr>
              <p:cNvPr id="1653" name="Rectangle 1652"/>
              <p:cNvSpPr>
                <a:spLocks noChangeArrowheads="1"/>
              </p:cNvSpPr>
              <p:nvPr/>
            </p:nvSpPr>
            <p:spPr bwMode="auto">
              <a:xfrm>
                <a:off x="254" y="393"/>
                <a:ext cx="187" cy="1"/>
              </a:xfrm>
              <a:prstGeom prst="rect">
                <a:avLst/>
              </a:prstGeom>
              <a:solidFill>
                <a:srgbClr val="FF4242"/>
              </a:solidFill>
              <a:ln w="9525">
                <a:noFill/>
                <a:miter lim="800000"/>
                <a:headEnd/>
                <a:tailEnd/>
              </a:ln>
            </p:spPr>
          </p:sp>
          <p:sp>
            <p:nvSpPr>
              <p:cNvPr id="1654" name="Rectangle 1653"/>
              <p:cNvSpPr>
                <a:spLocks noChangeArrowheads="1"/>
              </p:cNvSpPr>
              <p:nvPr/>
            </p:nvSpPr>
            <p:spPr bwMode="auto">
              <a:xfrm>
                <a:off x="254" y="393"/>
                <a:ext cx="187" cy="1"/>
              </a:xfrm>
              <a:prstGeom prst="rect">
                <a:avLst/>
              </a:prstGeom>
              <a:solidFill>
                <a:srgbClr val="FF4A4A"/>
              </a:solidFill>
              <a:ln w="9525">
                <a:noFill/>
                <a:miter lim="800000"/>
                <a:headEnd/>
                <a:tailEnd/>
              </a:ln>
            </p:spPr>
          </p:sp>
          <p:sp>
            <p:nvSpPr>
              <p:cNvPr id="1655" name="Rectangle 1654"/>
              <p:cNvSpPr>
                <a:spLocks noChangeArrowheads="1"/>
              </p:cNvSpPr>
              <p:nvPr/>
            </p:nvSpPr>
            <p:spPr bwMode="auto">
              <a:xfrm>
                <a:off x="254" y="394"/>
                <a:ext cx="187" cy="1"/>
              </a:xfrm>
              <a:prstGeom prst="rect">
                <a:avLst/>
              </a:prstGeom>
              <a:solidFill>
                <a:srgbClr val="FF5252"/>
              </a:solidFill>
              <a:ln w="9525">
                <a:noFill/>
                <a:miter lim="800000"/>
                <a:headEnd/>
                <a:tailEnd/>
              </a:ln>
            </p:spPr>
          </p:sp>
          <p:sp>
            <p:nvSpPr>
              <p:cNvPr id="1656" name="Rectangle 1655"/>
              <p:cNvSpPr>
                <a:spLocks noChangeArrowheads="1"/>
              </p:cNvSpPr>
              <p:nvPr/>
            </p:nvSpPr>
            <p:spPr bwMode="auto">
              <a:xfrm>
                <a:off x="254" y="394"/>
                <a:ext cx="187" cy="1"/>
              </a:xfrm>
              <a:prstGeom prst="rect">
                <a:avLst/>
              </a:prstGeom>
              <a:solidFill>
                <a:srgbClr val="FF5959"/>
              </a:solidFill>
              <a:ln w="9525">
                <a:noFill/>
                <a:miter lim="800000"/>
                <a:headEnd/>
                <a:tailEnd/>
              </a:ln>
            </p:spPr>
          </p:sp>
          <p:sp>
            <p:nvSpPr>
              <p:cNvPr id="1657" name="Rectangle 1656"/>
              <p:cNvSpPr>
                <a:spLocks noChangeArrowheads="1"/>
              </p:cNvSpPr>
              <p:nvPr/>
            </p:nvSpPr>
            <p:spPr bwMode="auto">
              <a:xfrm>
                <a:off x="254" y="395"/>
                <a:ext cx="187" cy="1"/>
              </a:xfrm>
              <a:prstGeom prst="rect">
                <a:avLst/>
              </a:prstGeom>
              <a:solidFill>
                <a:srgbClr val="FF5F5F"/>
              </a:solidFill>
              <a:ln w="9525">
                <a:noFill/>
                <a:miter lim="800000"/>
                <a:headEnd/>
                <a:tailEnd/>
              </a:ln>
            </p:spPr>
          </p:sp>
          <p:sp>
            <p:nvSpPr>
              <p:cNvPr id="1658" name="Rectangle 1657"/>
              <p:cNvSpPr>
                <a:spLocks noChangeArrowheads="1"/>
              </p:cNvSpPr>
              <p:nvPr/>
            </p:nvSpPr>
            <p:spPr bwMode="auto">
              <a:xfrm>
                <a:off x="254" y="395"/>
                <a:ext cx="187" cy="1"/>
              </a:xfrm>
              <a:prstGeom prst="rect">
                <a:avLst/>
              </a:prstGeom>
              <a:solidFill>
                <a:srgbClr val="FF6565"/>
              </a:solidFill>
              <a:ln w="9525">
                <a:noFill/>
                <a:miter lim="800000"/>
                <a:headEnd/>
                <a:tailEnd/>
              </a:ln>
            </p:spPr>
          </p:sp>
          <p:sp>
            <p:nvSpPr>
              <p:cNvPr id="1659" name="Rectangle 1658"/>
              <p:cNvSpPr>
                <a:spLocks noChangeArrowheads="1"/>
              </p:cNvSpPr>
              <p:nvPr/>
            </p:nvSpPr>
            <p:spPr bwMode="auto">
              <a:xfrm>
                <a:off x="254" y="396"/>
                <a:ext cx="187" cy="1"/>
              </a:xfrm>
              <a:prstGeom prst="rect">
                <a:avLst/>
              </a:prstGeom>
              <a:solidFill>
                <a:srgbClr val="FF6B6B"/>
              </a:solidFill>
              <a:ln w="9525">
                <a:noFill/>
                <a:miter lim="800000"/>
                <a:headEnd/>
                <a:tailEnd/>
              </a:ln>
            </p:spPr>
          </p:sp>
          <p:sp>
            <p:nvSpPr>
              <p:cNvPr id="1660" name="Rectangle 1659"/>
              <p:cNvSpPr>
                <a:spLocks noChangeArrowheads="1"/>
              </p:cNvSpPr>
              <p:nvPr/>
            </p:nvSpPr>
            <p:spPr bwMode="auto">
              <a:xfrm>
                <a:off x="254" y="396"/>
                <a:ext cx="187" cy="1"/>
              </a:xfrm>
              <a:prstGeom prst="rect">
                <a:avLst/>
              </a:prstGeom>
              <a:solidFill>
                <a:srgbClr val="FF6F6F"/>
              </a:solidFill>
              <a:ln w="9525">
                <a:noFill/>
                <a:miter lim="800000"/>
                <a:headEnd/>
                <a:tailEnd/>
              </a:ln>
            </p:spPr>
          </p:sp>
          <p:sp>
            <p:nvSpPr>
              <p:cNvPr id="1661" name="Rectangle 1660"/>
              <p:cNvSpPr>
                <a:spLocks noChangeArrowheads="1"/>
              </p:cNvSpPr>
              <p:nvPr/>
            </p:nvSpPr>
            <p:spPr bwMode="auto">
              <a:xfrm>
                <a:off x="254" y="397"/>
                <a:ext cx="187" cy="1"/>
              </a:xfrm>
              <a:prstGeom prst="rect">
                <a:avLst/>
              </a:prstGeom>
              <a:solidFill>
                <a:srgbClr val="FF7373"/>
              </a:solidFill>
              <a:ln w="9525">
                <a:noFill/>
                <a:miter lim="800000"/>
                <a:headEnd/>
                <a:tailEnd/>
              </a:ln>
            </p:spPr>
          </p:sp>
          <p:sp>
            <p:nvSpPr>
              <p:cNvPr id="1662" name="Rectangle 1661"/>
              <p:cNvSpPr>
                <a:spLocks noChangeArrowheads="1"/>
              </p:cNvSpPr>
              <p:nvPr/>
            </p:nvSpPr>
            <p:spPr bwMode="auto">
              <a:xfrm>
                <a:off x="254" y="397"/>
                <a:ext cx="187" cy="1"/>
              </a:xfrm>
              <a:prstGeom prst="rect">
                <a:avLst/>
              </a:prstGeom>
              <a:solidFill>
                <a:srgbClr val="FF7676"/>
              </a:solidFill>
              <a:ln w="9525">
                <a:noFill/>
                <a:miter lim="800000"/>
                <a:headEnd/>
                <a:tailEnd/>
              </a:ln>
            </p:spPr>
          </p:sp>
          <p:sp>
            <p:nvSpPr>
              <p:cNvPr id="1663" name="Rectangle 1662"/>
              <p:cNvSpPr>
                <a:spLocks noChangeArrowheads="1"/>
              </p:cNvSpPr>
              <p:nvPr/>
            </p:nvSpPr>
            <p:spPr bwMode="auto">
              <a:xfrm>
                <a:off x="254" y="398"/>
                <a:ext cx="187" cy="1"/>
              </a:xfrm>
              <a:prstGeom prst="rect">
                <a:avLst/>
              </a:prstGeom>
              <a:solidFill>
                <a:srgbClr val="FF7878"/>
              </a:solidFill>
              <a:ln w="9525">
                <a:noFill/>
                <a:miter lim="800000"/>
                <a:headEnd/>
                <a:tailEnd/>
              </a:ln>
            </p:spPr>
          </p:sp>
          <p:sp>
            <p:nvSpPr>
              <p:cNvPr id="1664" name="Rectangle 1663"/>
              <p:cNvSpPr>
                <a:spLocks noChangeArrowheads="1"/>
              </p:cNvSpPr>
              <p:nvPr/>
            </p:nvSpPr>
            <p:spPr bwMode="auto">
              <a:xfrm>
                <a:off x="254" y="398"/>
                <a:ext cx="187" cy="1"/>
              </a:xfrm>
              <a:prstGeom prst="rect">
                <a:avLst/>
              </a:prstGeom>
              <a:solidFill>
                <a:srgbClr val="FF7A7A"/>
              </a:solidFill>
              <a:ln w="9525">
                <a:noFill/>
                <a:miter lim="800000"/>
                <a:headEnd/>
                <a:tailEnd/>
              </a:ln>
            </p:spPr>
          </p:sp>
          <p:sp>
            <p:nvSpPr>
              <p:cNvPr id="1665" name="Rectangle 1664"/>
              <p:cNvSpPr>
                <a:spLocks noChangeArrowheads="1"/>
              </p:cNvSpPr>
              <p:nvPr/>
            </p:nvSpPr>
            <p:spPr bwMode="auto">
              <a:xfrm>
                <a:off x="254" y="399"/>
                <a:ext cx="187" cy="1"/>
              </a:xfrm>
              <a:prstGeom prst="rect">
                <a:avLst/>
              </a:prstGeom>
              <a:solidFill>
                <a:srgbClr val="FF7B7B"/>
              </a:solidFill>
              <a:ln w="9525">
                <a:noFill/>
                <a:miter lim="800000"/>
                <a:headEnd/>
                <a:tailEnd/>
              </a:ln>
            </p:spPr>
          </p:sp>
          <p:sp>
            <p:nvSpPr>
              <p:cNvPr id="1666" name="Rectangle 1665"/>
              <p:cNvSpPr>
                <a:spLocks noChangeArrowheads="1"/>
              </p:cNvSpPr>
              <p:nvPr/>
            </p:nvSpPr>
            <p:spPr bwMode="auto">
              <a:xfrm>
                <a:off x="254" y="399"/>
                <a:ext cx="187" cy="1"/>
              </a:xfrm>
              <a:prstGeom prst="rect">
                <a:avLst/>
              </a:prstGeom>
              <a:solidFill>
                <a:srgbClr val="FF7C7C"/>
              </a:solidFill>
              <a:ln w="9525">
                <a:noFill/>
                <a:miter lim="800000"/>
                <a:headEnd/>
                <a:tailEnd/>
              </a:ln>
            </p:spPr>
          </p:sp>
          <p:sp>
            <p:nvSpPr>
              <p:cNvPr id="1667" name="Rectangle 1666"/>
              <p:cNvSpPr>
                <a:spLocks noChangeArrowheads="1"/>
              </p:cNvSpPr>
              <p:nvPr/>
            </p:nvSpPr>
            <p:spPr bwMode="auto">
              <a:xfrm>
                <a:off x="254" y="379"/>
                <a:ext cx="187" cy="21"/>
              </a:xfrm>
              <a:prstGeom prst="rect">
                <a:avLst/>
              </a:prstGeom>
              <a:noFill/>
              <a:ln w="9525">
                <a:noFill/>
                <a:miter lim="800000"/>
                <a:headEnd/>
                <a:tailEnd/>
              </a:ln>
            </p:spPr>
          </p:sp>
          <p:sp>
            <p:nvSpPr>
              <p:cNvPr id="1668" name="Rectangle 1667"/>
              <p:cNvSpPr>
                <a:spLocks noChangeArrowheads="1"/>
              </p:cNvSpPr>
              <p:nvPr/>
            </p:nvSpPr>
            <p:spPr bwMode="auto">
              <a:xfrm>
                <a:off x="254" y="327"/>
                <a:ext cx="168" cy="1"/>
              </a:xfrm>
              <a:prstGeom prst="rect">
                <a:avLst/>
              </a:prstGeom>
              <a:solidFill>
                <a:srgbClr val="FF7C7C"/>
              </a:solidFill>
              <a:ln w="9525">
                <a:noFill/>
                <a:miter lim="800000"/>
                <a:headEnd/>
                <a:tailEnd/>
              </a:ln>
            </p:spPr>
          </p:sp>
          <p:sp>
            <p:nvSpPr>
              <p:cNvPr id="1669" name="Rectangle 1668"/>
              <p:cNvSpPr>
                <a:spLocks noChangeArrowheads="1"/>
              </p:cNvSpPr>
              <p:nvPr/>
            </p:nvSpPr>
            <p:spPr bwMode="auto">
              <a:xfrm>
                <a:off x="254" y="328"/>
                <a:ext cx="168" cy="1"/>
              </a:xfrm>
              <a:prstGeom prst="rect">
                <a:avLst/>
              </a:prstGeom>
              <a:solidFill>
                <a:srgbClr val="FF7B7B"/>
              </a:solidFill>
              <a:ln w="9525">
                <a:noFill/>
                <a:miter lim="800000"/>
                <a:headEnd/>
                <a:tailEnd/>
              </a:ln>
            </p:spPr>
          </p:sp>
          <p:sp>
            <p:nvSpPr>
              <p:cNvPr id="1670" name="Rectangle 1669"/>
              <p:cNvSpPr>
                <a:spLocks noChangeArrowheads="1"/>
              </p:cNvSpPr>
              <p:nvPr/>
            </p:nvSpPr>
            <p:spPr bwMode="auto">
              <a:xfrm>
                <a:off x="254" y="328"/>
                <a:ext cx="168" cy="1"/>
              </a:xfrm>
              <a:prstGeom prst="rect">
                <a:avLst/>
              </a:prstGeom>
              <a:solidFill>
                <a:srgbClr val="FF7A7A"/>
              </a:solidFill>
              <a:ln w="9525">
                <a:noFill/>
                <a:miter lim="800000"/>
                <a:headEnd/>
                <a:tailEnd/>
              </a:ln>
            </p:spPr>
          </p:sp>
          <p:sp>
            <p:nvSpPr>
              <p:cNvPr id="1671" name="Rectangle 1670"/>
              <p:cNvSpPr>
                <a:spLocks noChangeArrowheads="1"/>
              </p:cNvSpPr>
              <p:nvPr/>
            </p:nvSpPr>
            <p:spPr bwMode="auto">
              <a:xfrm>
                <a:off x="254" y="329"/>
                <a:ext cx="168" cy="1"/>
              </a:xfrm>
              <a:prstGeom prst="rect">
                <a:avLst/>
              </a:prstGeom>
              <a:solidFill>
                <a:srgbClr val="FF7878"/>
              </a:solidFill>
              <a:ln w="9525">
                <a:noFill/>
                <a:miter lim="800000"/>
                <a:headEnd/>
                <a:tailEnd/>
              </a:ln>
            </p:spPr>
          </p:sp>
          <p:sp>
            <p:nvSpPr>
              <p:cNvPr id="1672" name="Rectangle 1671"/>
              <p:cNvSpPr>
                <a:spLocks noChangeArrowheads="1"/>
              </p:cNvSpPr>
              <p:nvPr/>
            </p:nvSpPr>
            <p:spPr bwMode="auto">
              <a:xfrm>
                <a:off x="254" y="329"/>
                <a:ext cx="168" cy="1"/>
              </a:xfrm>
              <a:prstGeom prst="rect">
                <a:avLst/>
              </a:prstGeom>
              <a:solidFill>
                <a:srgbClr val="FF7676"/>
              </a:solidFill>
              <a:ln w="9525">
                <a:noFill/>
                <a:miter lim="800000"/>
                <a:headEnd/>
                <a:tailEnd/>
              </a:ln>
            </p:spPr>
          </p:sp>
          <p:sp>
            <p:nvSpPr>
              <p:cNvPr id="1673" name="Rectangle 1672"/>
              <p:cNvSpPr>
                <a:spLocks noChangeArrowheads="1"/>
              </p:cNvSpPr>
              <p:nvPr/>
            </p:nvSpPr>
            <p:spPr bwMode="auto">
              <a:xfrm>
                <a:off x="254" y="330"/>
                <a:ext cx="168" cy="1"/>
              </a:xfrm>
              <a:prstGeom prst="rect">
                <a:avLst/>
              </a:prstGeom>
              <a:solidFill>
                <a:srgbClr val="FF7474"/>
              </a:solidFill>
              <a:ln w="9525">
                <a:noFill/>
                <a:miter lim="800000"/>
                <a:headEnd/>
                <a:tailEnd/>
              </a:ln>
            </p:spPr>
          </p:sp>
          <p:sp>
            <p:nvSpPr>
              <p:cNvPr id="1674" name="Rectangle 1673"/>
              <p:cNvSpPr>
                <a:spLocks noChangeArrowheads="1"/>
              </p:cNvSpPr>
              <p:nvPr/>
            </p:nvSpPr>
            <p:spPr bwMode="auto">
              <a:xfrm>
                <a:off x="254" y="330"/>
                <a:ext cx="168" cy="1"/>
              </a:xfrm>
              <a:prstGeom prst="rect">
                <a:avLst/>
              </a:prstGeom>
              <a:solidFill>
                <a:srgbClr val="FF7070"/>
              </a:solidFill>
              <a:ln w="9525">
                <a:noFill/>
                <a:miter lim="800000"/>
                <a:headEnd/>
                <a:tailEnd/>
              </a:ln>
            </p:spPr>
          </p:sp>
          <p:sp>
            <p:nvSpPr>
              <p:cNvPr id="1675" name="Rectangle 1674"/>
              <p:cNvSpPr>
                <a:spLocks noChangeArrowheads="1"/>
              </p:cNvSpPr>
              <p:nvPr/>
            </p:nvSpPr>
            <p:spPr bwMode="auto">
              <a:xfrm>
                <a:off x="254" y="331"/>
                <a:ext cx="168" cy="1"/>
              </a:xfrm>
              <a:prstGeom prst="rect">
                <a:avLst/>
              </a:prstGeom>
              <a:solidFill>
                <a:srgbClr val="FF6C6C"/>
              </a:solidFill>
              <a:ln w="9525">
                <a:noFill/>
                <a:miter lim="800000"/>
                <a:headEnd/>
                <a:tailEnd/>
              </a:ln>
            </p:spPr>
          </p:sp>
          <p:sp>
            <p:nvSpPr>
              <p:cNvPr id="1676" name="Rectangle 1675"/>
              <p:cNvSpPr>
                <a:spLocks noChangeArrowheads="1"/>
              </p:cNvSpPr>
              <p:nvPr/>
            </p:nvSpPr>
            <p:spPr bwMode="auto">
              <a:xfrm>
                <a:off x="254" y="331"/>
                <a:ext cx="168" cy="1"/>
              </a:xfrm>
              <a:prstGeom prst="rect">
                <a:avLst/>
              </a:prstGeom>
              <a:solidFill>
                <a:srgbClr val="FF6666"/>
              </a:solidFill>
              <a:ln w="9525">
                <a:noFill/>
                <a:miter lim="800000"/>
                <a:headEnd/>
                <a:tailEnd/>
              </a:ln>
            </p:spPr>
          </p:sp>
          <p:sp>
            <p:nvSpPr>
              <p:cNvPr id="1677" name="Rectangle 1676"/>
              <p:cNvSpPr>
                <a:spLocks noChangeArrowheads="1"/>
              </p:cNvSpPr>
              <p:nvPr/>
            </p:nvSpPr>
            <p:spPr bwMode="auto">
              <a:xfrm>
                <a:off x="254" y="332"/>
                <a:ext cx="168" cy="1"/>
              </a:xfrm>
              <a:prstGeom prst="rect">
                <a:avLst/>
              </a:prstGeom>
              <a:solidFill>
                <a:srgbClr val="FF6161"/>
              </a:solidFill>
              <a:ln w="9525">
                <a:noFill/>
                <a:miter lim="800000"/>
                <a:headEnd/>
                <a:tailEnd/>
              </a:ln>
            </p:spPr>
          </p:sp>
          <p:sp>
            <p:nvSpPr>
              <p:cNvPr id="1678" name="Rectangle 1677"/>
              <p:cNvSpPr>
                <a:spLocks noChangeArrowheads="1"/>
              </p:cNvSpPr>
              <p:nvPr/>
            </p:nvSpPr>
            <p:spPr bwMode="auto">
              <a:xfrm>
                <a:off x="254" y="332"/>
                <a:ext cx="168" cy="1"/>
              </a:xfrm>
              <a:prstGeom prst="rect">
                <a:avLst/>
              </a:prstGeom>
              <a:solidFill>
                <a:srgbClr val="FF5B5B"/>
              </a:solidFill>
              <a:ln w="9525">
                <a:noFill/>
                <a:miter lim="800000"/>
                <a:headEnd/>
                <a:tailEnd/>
              </a:ln>
            </p:spPr>
          </p:sp>
          <p:sp>
            <p:nvSpPr>
              <p:cNvPr id="1679" name="Rectangle 1678"/>
              <p:cNvSpPr>
                <a:spLocks noChangeArrowheads="1"/>
              </p:cNvSpPr>
              <p:nvPr/>
            </p:nvSpPr>
            <p:spPr bwMode="auto">
              <a:xfrm>
                <a:off x="254" y="333"/>
                <a:ext cx="168" cy="1"/>
              </a:xfrm>
              <a:prstGeom prst="rect">
                <a:avLst/>
              </a:prstGeom>
              <a:solidFill>
                <a:srgbClr val="FF5454"/>
              </a:solidFill>
              <a:ln w="9525">
                <a:noFill/>
                <a:miter lim="800000"/>
                <a:headEnd/>
                <a:tailEnd/>
              </a:ln>
            </p:spPr>
          </p:sp>
          <p:sp>
            <p:nvSpPr>
              <p:cNvPr id="1680" name="Rectangle 1679"/>
              <p:cNvSpPr>
                <a:spLocks noChangeArrowheads="1"/>
              </p:cNvSpPr>
              <p:nvPr/>
            </p:nvSpPr>
            <p:spPr bwMode="auto">
              <a:xfrm>
                <a:off x="254" y="333"/>
                <a:ext cx="168" cy="1"/>
              </a:xfrm>
              <a:prstGeom prst="rect">
                <a:avLst/>
              </a:prstGeom>
              <a:solidFill>
                <a:srgbClr val="FF4D4D"/>
              </a:solidFill>
              <a:ln w="9525">
                <a:noFill/>
                <a:miter lim="800000"/>
                <a:headEnd/>
                <a:tailEnd/>
              </a:ln>
            </p:spPr>
          </p:sp>
          <p:sp>
            <p:nvSpPr>
              <p:cNvPr id="1681" name="Rectangle 1680"/>
              <p:cNvSpPr>
                <a:spLocks noChangeArrowheads="1"/>
              </p:cNvSpPr>
              <p:nvPr/>
            </p:nvSpPr>
            <p:spPr bwMode="auto">
              <a:xfrm>
                <a:off x="254" y="334"/>
                <a:ext cx="168" cy="1"/>
              </a:xfrm>
              <a:prstGeom prst="rect">
                <a:avLst/>
              </a:prstGeom>
              <a:solidFill>
                <a:srgbClr val="FF4545"/>
              </a:solidFill>
              <a:ln w="9525">
                <a:noFill/>
                <a:miter lim="800000"/>
                <a:headEnd/>
                <a:tailEnd/>
              </a:ln>
            </p:spPr>
          </p:sp>
          <p:sp>
            <p:nvSpPr>
              <p:cNvPr id="1682" name="Rectangle 1681"/>
              <p:cNvSpPr>
                <a:spLocks noChangeArrowheads="1"/>
              </p:cNvSpPr>
              <p:nvPr/>
            </p:nvSpPr>
            <p:spPr bwMode="auto">
              <a:xfrm>
                <a:off x="254" y="334"/>
                <a:ext cx="168" cy="1"/>
              </a:xfrm>
              <a:prstGeom prst="rect">
                <a:avLst/>
              </a:prstGeom>
              <a:solidFill>
                <a:srgbClr val="FF3D3D"/>
              </a:solidFill>
              <a:ln w="9525">
                <a:noFill/>
                <a:miter lim="800000"/>
                <a:headEnd/>
                <a:tailEnd/>
              </a:ln>
            </p:spPr>
          </p:sp>
          <p:sp>
            <p:nvSpPr>
              <p:cNvPr id="1683" name="Rectangle 1682"/>
              <p:cNvSpPr>
                <a:spLocks noChangeArrowheads="1"/>
              </p:cNvSpPr>
              <p:nvPr/>
            </p:nvSpPr>
            <p:spPr bwMode="auto">
              <a:xfrm>
                <a:off x="254" y="335"/>
                <a:ext cx="168" cy="1"/>
              </a:xfrm>
              <a:prstGeom prst="rect">
                <a:avLst/>
              </a:prstGeom>
              <a:solidFill>
                <a:srgbClr val="FF3535"/>
              </a:solidFill>
              <a:ln w="9525">
                <a:noFill/>
                <a:miter lim="800000"/>
                <a:headEnd/>
                <a:tailEnd/>
              </a:ln>
            </p:spPr>
          </p:sp>
          <p:sp>
            <p:nvSpPr>
              <p:cNvPr id="1684" name="Rectangle 1683"/>
              <p:cNvSpPr>
                <a:spLocks noChangeArrowheads="1"/>
              </p:cNvSpPr>
              <p:nvPr/>
            </p:nvSpPr>
            <p:spPr bwMode="auto">
              <a:xfrm>
                <a:off x="254" y="335"/>
                <a:ext cx="168" cy="1"/>
              </a:xfrm>
              <a:prstGeom prst="rect">
                <a:avLst/>
              </a:prstGeom>
              <a:solidFill>
                <a:srgbClr val="FF2D2D"/>
              </a:solidFill>
              <a:ln w="9525">
                <a:noFill/>
                <a:miter lim="800000"/>
                <a:headEnd/>
                <a:tailEnd/>
              </a:ln>
            </p:spPr>
          </p:sp>
          <p:sp>
            <p:nvSpPr>
              <p:cNvPr id="1685" name="Rectangle 1684"/>
              <p:cNvSpPr>
                <a:spLocks noChangeArrowheads="1"/>
              </p:cNvSpPr>
              <p:nvPr/>
            </p:nvSpPr>
            <p:spPr bwMode="auto">
              <a:xfrm>
                <a:off x="254" y="336"/>
                <a:ext cx="168" cy="1"/>
              </a:xfrm>
              <a:prstGeom prst="rect">
                <a:avLst/>
              </a:prstGeom>
              <a:solidFill>
                <a:srgbClr val="FF2626"/>
              </a:solidFill>
              <a:ln w="9525">
                <a:noFill/>
                <a:miter lim="800000"/>
                <a:headEnd/>
                <a:tailEnd/>
              </a:ln>
            </p:spPr>
          </p:sp>
          <p:sp>
            <p:nvSpPr>
              <p:cNvPr id="1686" name="Rectangle 1685"/>
              <p:cNvSpPr>
                <a:spLocks noChangeArrowheads="1"/>
              </p:cNvSpPr>
              <p:nvPr/>
            </p:nvSpPr>
            <p:spPr bwMode="auto">
              <a:xfrm>
                <a:off x="254" y="336"/>
                <a:ext cx="168" cy="1"/>
              </a:xfrm>
              <a:prstGeom prst="rect">
                <a:avLst/>
              </a:prstGeom>
              <a:solidFill>
                <a:srgbClr val="FF1E1E"/>
              </a:solidFill>
              <a:ln w="9525">
                <a:noFill/>
                <a:miter lim="800000"/>
                <a:headEnd/>
                <a:tailEnd/>
              </a:ln>
            </p:spPr>
          </p:sp>
          <p:sp>
            <p:nvSpPr>
              <p:cNvPr id="1687" name="Rectangle 1686"/>
              <p:cNvSpPr>
                <a:spLocks noChangeArrowheads="1"/>
              </p:cNvSpPr>
              <p:nvPr/>
            </p:nvSpPr>
            <p:spPr bwMode="auto">
              <a:xfrm>
                <a:off x="254" y="337"/>
                <a:ext cx="168" cy="1"/>
              </a:xfrm>
              <a:prstGeom prst="rect">
                <a:avLst/>
              </a:prstGeom>
              <a:solidFill>
                <a:srgbClr val="FF1212"/>
              </a:solidFill>
              <a:ln w="9525">
                <a:noFill/>
                <a:miter lim="800000"/>
                <a:headEnd/>
                <a:tailEnd/>
              </a:ln>
            </p:spPr>
          </p:sp>
          <p:sp>
            <p:nvSpPr>
              <p:cNvPr id="1688" name="Rectangle 1687"/>
              <p:cNvSpPr>
                <a:spLocks noChangeArrowheads="1"/>
              </p:cNvSpPr>
              <p:nvPr/>
            </p:nvSpPr>
            <p:spPr bwMode="auto">
              <a:xfrm>
                <a:off x="254" y="337"/>
                <a:ext cx="168" cy="1"/>
              </a:xfrm>
              <a:prstGeom prst="rect">
                <a:avLst/>
              </a:prstGeom>
              <a:solidFill>
                <a:srgbClr val="FF0606"/>
              </a:solidFill>
              <a:ln w="9525">
                <a:noFill/>
                <a:miter lim="800000"/>
                <a:headEnd/>
                <a:tailEnd/>
              </a:ln>
            </p:spPr>
          </p:sp>
          <p:sp>
            <p:nvSpPr>
              <p:cNvPr id="1689" name="Rectangle 1688"/>
              <p:cNvSpPr>
                <a:spLocks noChangeArrowheads="1"/>
              </p:cNvSpPr>
              <p:nvPr/>
            </p:nvSpPr>
            <p:spPr bwMode="auto">
              <a:xfrm>
                <a:off x="254" y="338"/>
                <a:ext cx="168" cy="1"/>
              </a:xfrm>
              <a:prstGeom prst="rect">
                <a:avLst/>
              </a:prstGeom>
              <a:solidFill>
                <a:srgbClr val="FF1212"/>
              </a:solidFill>
              <a:ln w="9525">
                <a:noFill/>
                <a:miter lim="800000"/>
                <a:headEnd/>
                <a:tailEnd/>
              </a:ln>
            </p:spPr>
          </p:sp>
          <p:sp>
            <p:nvSpPr>
              <p:cNvPr id="1690" name="Rectangle 1689"/>
              <p:cNvSpPr>
                <a:spLocks noChangeArrowheads="1"/>
              </p:cNvSpPr>
              <p:nvPr/>
            </p:nvSpPr>
            <p:spPr bwMode="auto">
              <a:xfrm>
                <a:off x="254" y="339"/>
                <a:ext cx="168" cy="1"/>
              </a:xfrm>
              <a:prstGeom prst="rect">
                <a:avLst/>
              </a:prstGeom>
              <a:solidFill>
                <a:srgbClr val="FF1D1D"/>
              </a:solidFill>
              <a:ln w="9525">
                <a:noFill/>
                <a:miter lim="800000"/>
                <a:headEnd/>
                <a:tailEnd/>
              </a:ln>
            </p:spPr>
          </p:sp>
          <p:sp>
            <p:nvSpPr>
              <p:cNvPr id="1691" name="Rectangle 1690"/>
              <p:cNvSpPr>
                <a:spLocks noChangeArrowheads="1"/>
              </p:cNvSpPr>
              <p:nvPr/>
            </p:nvSpPr>
            <p:spPr bwMode="auto">
              <a:xfrm>
                <a:off x="254" y="339"/>
                <a:ext cx="168" cy="1"/>
              </a:xfrm>
              <a:prstGeom prst="rect">
                <a:avLst/>
              </a:prstGeom>
              <a:solidFill>
                <a:srgbClr val="FF2626"/>
              </a:solidFill>
              <a:ln w="9525">
                <a:noFill/>
                <a:miter lim="800000"/>
                <a:headEnd/>
                <a:tailEnd/>
              </a:ln>
            </p:spPr>
          </p:sp>
          <p:sp>
            <p:nvSpPr>
              <p:cNvPr id="1692" name="Rectangle 1691"/>
              <p:cNvSpPr>
                <a:spLocks noChangeArrowheads="1"/>
              </p:cNvSpPr>
              <p:nvPr/>
            </p:nvSpPr>
            <p:spPr bwMode="auto">
              <a:xfrm>
                <a:off x="254" y="340"/>
                <a:ext cx="168" cy="1"/>
              </a:xfrm>
              <a:prstGeom prst="rect">
                <a:avLst/>
              </a:prstGeom>
              <a:solidFill>
                <a:srgbClr val="FF2D2D"/>
              </a:solidFill>
              <a:ln w="9525">
                <a:noFill/>
                <a:miter lim="800000"/>
                <a:headEnd/>
                <a:tailEnd/>
              </a:ln>
            </p:spPr>
          </p:sp>
          <p:sp>
            <p:nvSpPr>
              <p:cNvPr id="1693" name="Rectangle 1692"/>
              <p:cNvSpPr>
                <a:spLocks noChangeArrowheads="1"/>
              </p:cNvSpPr>
              <p:nvPr/>
            </p:nvSpPr>
            <p:spPr bwMode="auto">
              <a:xfrm>
                <a:off x="254" y="340"/>
                <a:ext cx="168" cy="1"/>
              </a:xfrm>
              <a:prstGeom prst="rect">
                <a:avLst/>
              </a:prstGeom>
              <a:solidFill>
                <a:srgbClr val="FF3535"/>
              </a:solidFill>
              <a:ln w="9525">
                <a:noFill/>
                <a:miter lim="800000"/>
                <a:headEnd/>
                <a:tailEnd/>
              </a:ln>
            </p:spPr>
          </p:sp>
          <p:sp>
            <p:nvSpPr>
              <p:cNvPr id="1694" name="Rectangle 1693"/>
              <p:cNvSpPr>
                <a:spLocks noChangeArrowheads="1"/>
              </p:cNvSpPr>
              <p:nvPr/>
            </p:nvSpPr>
            <p:spPr bwMode="auto">
              <a:xfrm>
                <a:off x="254" y="341"/>
                <a:ext cx="168" cy="1"/>
              </a:xfrm>
              <a:prstGeom prst="rect">
                <a:avLst/>
              </a:prstGeom>
              <a:solidFill>
                <a:srgbClr val="FF3D3D"/>
              </a:solidFill>
              <a:ln w="9525">
                <a:noFill/>
                <a:miter lim="800000"/>
                <a:headEnd/>
                <a:tailEnd/>
              </a:ln>
            </p:spPr>
          </p:sp>
          <p:sp>
            <p:nvSpPr>
              <p:cNvPr id="1695" name="Rectangle 1694"/>
              <p:cNvSpPr>
                <a:spLocks noChangeArrowheads="1"/>
              </p:cNvSpPr>
              <p:nvPr/>
            </p:nvSpPr>
            <p:spPr bwMode="auto">
              <a:xfrm>
                <a:off x="254" y="341"/>
                <a:ext cx="168" cy="1"/>
              </a:xfrm>
              <a:prstGeom prst="rect">
                <a:avLst/>
              </a:prstGeom>
              <a:solidFill>
                <a:srgbClr val="FF4545"/>
              </a:solidFill>
              <a:ln w="9525">
                <a:noFill/>
                <a:miter lim="800000"/>
                <a:headEnd/>
                <a:tailEnd/>
              </a:ln>
            </p:spPr>
          </p:sp>
          <p:sp>
            <p:nvSpPr>
              <p:cNvPr id="1696" name="Rectangle 1695"/>
              <p:cNvSpPr>
                <a:spLocks noChangeArrowheads="1"/>
              </p:cNvSpPr>
              <p:nvPr/>
            </p:nvSpPr>
            <p:spPr bwMode="auto">
              <a:xfrm>
                <a:off x="254" y="342"/>
                <a:ext cx="168" cy="1"/>
              </a:xfrm>
              <a:prstGeom prst="rect">
                <a:avLst/>
              </a:prstGeom>
              <a:solidFill>
                <a:srgbClr val="FF4C4C"/>
              </a:solidFill>
              <a:ln w="9525">
                <a:noFill/>
                <a:miter lim="800000"/>
                <a:headEnd/>
                <a:tailEnd/>
              </a:ln>
            </p:spPr>
          </p:sp>
          <p:sp>
            <p:nvSpPr>
              <p:cNvPr id="1697" name="Rectangle 1696"/>
              <p:cNvSpPr>
                <a:spLocks noChangeArrowheads="1"/>
              </p:cNvSpPr>
              <p:nvPr/>
            </p:nvSpPr>
            <p:spPr bwMode="auto">
              <a:xfrm>
                <a:off x="254" y="342"/>
                <a:ext cx="168" cy="1"/>
              </a:xfrm>
              <a:prstGeom prst="rect">
                <a:avLst/>
              </a:prstGeom>
              <a:solidFill>
                <a:srgbClr val="FF5454"/>
              </a:solidFill>
              <a:ln w="9525">
                <a:noFill/>
                <a:miter lim="800000"/>
                <a:headEnd/>
                <a:tailEnd/>
              </a:ln>
            </p:spPr>
          </p:sp>
          <p:sp>
            <p:nvSpPr>
              <p:cNvPr id="1698" name="Rectangle 1697"/>
              <p:cNvSpPr>
                <a:spLocks noChangeArrowheads="1"/>
              </p:cNvSpPr>
              <p:nvPr/>
            </p:nvSpPr>
            <p:spPr bwMode="auto">
              <a:xfrm>
                <a:off x="254" y="343"/>
                <a:ext cx="168" cy="1"/>
              </a:xfrm>
              <a:prstGeom prst="rect">
                <a:avLst/>
              </a:prstGeom>
              <a:solidFill>
                <a:srgbClr val="FF5B5B"/>
              </a:solidFill>
              <a:ln w="9525">
                <a:noFill/>
                <a:miter lim="800000"/>
                <a:headEnd/>
                <a:tailEnd/>
              </a:ln>
            </p:spPr>
          </p:sp>
          <p:sp>
            <p:nvSpPr>
              <p:cNvPr id="1699" name="Rectangle 1698"/>
              <p:cNvSpPr>
                <a:spLocks noChangeArrowheads="1"/>
              </p:cNvSpPr>
              <p:nvPr/>
            </p:nvSpPr>
            <p:spPr bwMode="auto">
              <a:xfrm>
                <a:off x="254" y="343"/>
                <a:ext cx="168" cy="1"/>
              </a:xfrm>
              <a:prstGeom prst="rect">
                <a:avLst/>
              </a:prstGeom>
              <a:solidFill>
                <a:srgbClr val="FF6161"/>
              </a:solidFill>
              <a:ln w="9525">
                <a:noFill/>
                <a:miter lim="800000"/>
                <a:headEnd/>
                <a:tailEnd/>
              </a:ln>
            </p:spPr>
          </p:sp>
          <p:sp>
            <p:nvSpPr>
              <p:cNvPr id="1700" name="Rectangle 1699"/>
              <p:cNvSpPr>
                <a:spLocks noChangeArrowheads="1"/>
              </p:cNvSpPr>
              <p:nvPr/>
            </p:nvSpPr>
            <p:spPr bwMode="auto">
              <a:xfrm>
                <a:off x="254" y="344"/>
                <a:ext cx="168" cy="1"/>
              </a:xfrm>
              <a:prstGeom prst="rect">
                <a:avLst/>
              </a:prstGeom>
              <a:solidFill>
                <a:srgbClr val="FF6666"/>
              </a:solidFill>
              <a:ln w="9525">
                <a:noFill/>
                <a:miter lim="800000"/>
                <a:headEnd/>
                <a:tailEnd/>
              </a:ln>
            </p:spPr>
          </p:sp>
          <p:sp>
            <p:nvSpPr>
              <p:cNvPr id="1701" name="Rectangle 1700"/>
              <p:cNvSpPr>
                <a:spLocks noChangeArrowheads="1"/>
              </p:cNvSpPr>
              <p:nvPr/>
            </p:nvSpPr>
            <p:spPr bwMode="auto">
              <a:xfrm>
                <a:off x="254" y="344"/>
                <a:ext cx="168" cy="1"/>
              </a:xfrm>
              <a:prstGeom prst="rect">
                <a:avLst/>
              </a:prstGeom>
              <a:solidFill>
                <a:srgbClr val="FF6C6C"/>
              </a:solidFill>
              <a:ln w="9525">
                <a:noFill/>
                <a:miter lim="800000"/>
                <a:headEnd/>
                <a:tailEnd/>
              </a:ln>
            </p:spPr>
          </p:sp>
          <p:sp>
            <p:nvSpPr>
              <p:cNvPr id="1702" name="Rectangle 1701"/>
              <p:cNvSpPr>
                <a:spLocks noChangeArrowheads="1"/>
              </p:cNvSpPr>
              <p:nvPr/>
            </p:nvSpPr>
            <p:spPr bwMode="auto">
              <a:xfrm>
                <a:off x="254" y="345"/>
                <a:ext cx="168" cy="1"/>
              </a:xfrm>
              <a:prstGeom prst="rect">
                <a:avLst/>
              </a:prstGeom>
              <a:solidFill>
                <a:srgbClr val="FF7070"/>
              </a:solidFill>
              <a:ln w="9525">
                <a:noFill/>
                <a:miter lim="800000"/>
                <a:headEnd/>
                <a:tailEnd/>
              </a:ln>
            </p:spPr>
          </p:sp>
          <p:sp>
            <p:nvSpPr>
              <p:cNvPr id="1703" name="Rectangle 1702"/>
              <p:cNvSpPr>
                <a:spLocks noChangeArrowheads="1"/>
              </p:cNvSpPr>
              <p:nvPr/>
            </p:nvSpPr>
            <p:spPr bwMode="auto">
              <a:xfrm>
                <a:off x="254" y="345"/>
                <a:ext cx="168" cy="1"/>
              </a:xfrm>
              <a:prstGeom prst="rect">
                <a:avLst/>
              </a:prstGeom>
              <a:solidFill>
                <a:srgbClr val="FF7474"/>
              </a:solidFill>
              <a:ln w="9525">
                <a:noFill/>
                <a:miter lim="800000"/>
                <a:headEnd/>
                <a:tailEnd/>
              </a:ln>
            </p:spPr>
          </p:sp>
          <p:sp>
            <p:nvSpPr>
              <p:cNvPr id="1704" name="Rectangle 1703"/>
              <p:cNvSpPr>
                <a:spLocks noChangeArrowheads="1"/>
              </p:cNvSpPr>
              <p:nvPr/>
            </p:nvSpPr>
            <p:spPr bwMode="auto">
              <a:xfrm>
                <a:off x="254" y="346"/>
                <a:ext cx="168" cy="1"/>
              </a:xfrm>
              <a:prstGeom prst="rect">
                <a:avLst/>
              </a:prstGeom>
              <a:solidFill>
                <a:srgbClr val="FF7676"/>
              </a:solidFill>
              <a:ln w="9525">
                <a:noFill/>
                <a:miter lim="800000"/>
                <a:headEnd/>
                <a:tailEnd/>
              </a:ln>
            </p:spPr>
          </p:sp>
          <p:sp>
            <p:nvSpPr>
              <p:cNvPr id="1705" name="Rectangle 1704"/>
              <p:cNvSpPr>
                <a:spLocks noChangeArrowheads="1"/>
              </p:cNvSpPr>
              <p:nvPr/>
            </p:nvSpPr>
            <p:spPr bwMode="auto">
              <a:xfrm>
                <a:off x="254" y="346"/>
                <a:ext cx="168" cy="1"/>
              </a:xfrm>
              <a:prstGeom prst="rect">
                <a:avLst/>
              </a:prstGeom>
              <a:solidFill>
                <a:srgbClr val="FF7878"/>
              </a:solidFill>
              <a:ln w="9525">
                <a:noFill/>
                <a:miter lim="800000"/>
                <a:headEnd/>
                <a:tailEnd/>
              </a:ln>
            </p:spPr>
          </p:sp>
          <p:sp>
            <p:nvSpPr>
              <p:cNvPr id="1706" name="Rectangle 1705"/>
              <p:cNvSpPr>
                <a:spLocks noChangeArrowheads="1"/>
              </p:cNvSpPr>
              <p:nvPr/>
            </p:nvSpPr>
            <p:spPr bwMode="auto">
              <a:xfrm>
                <a:off x="254" y="347"/>
                <a:ext cx="168" cy="1"/>
              </a:xfrm>
              <a:prstGeom prst="rect">
                <a:avLst/>
              </a:prstGeom>
              <a:solidFill>
                <a:srgbClr val="FF7A7A"/>
              </a:solidFill>
              <a:ln w="9525">
                <a:noFill/>
                <a:miter lim="800000"/>
                <a:headEnd/>
                <a:tailEnd/>
              </a:ln>
            </p:spPr>
          </p:sp>
          <p:sp>
            <p:nvSpPr>
              <p:cNvPr id="1707" name="Rectangle 1706"/>
              <p:cNvSpPr>
                <a:spLocks noChangeArrowheads="1"/>
              </p:cNvSpPr>
              <p:nvPr/>
            </p:nvSpPr>
            <p:spPr bwMode="auto">
              <a:xfrm>
                <a:off x="254" y="347"/>
                <a:ext cx="168" cy="1"/>
              </a:xfrm>
              <a:prstGeom prst="rect">
                <a:avLst/>
              </a:prstGeom>
              <a:solidFill>
                <a:srgbClr val="FF7B7B"/>
              </a:solidFill>
              <a:ln w="9525">
                <a:noFill/>
                <a:miter lim="800000"/>
                <a:headEnd/>
                <a:tailEnd/>
              </a:ln>
            </p:spPr>
          </p:sp>
          <p:sp>
            <p:nvSpPr>
              <p:cNvPr id="1708" name="Rectangle 1707"/>
              <p:cNvSpPr>
                <a:spLocks noChangeArrowheads="1"/>
              </p:cNvSpPr>
              <p:nvPr/>
            </p:nvSpPr>
            <p:spPr bwMode="auto">
              <a:xfrm>
                <a:off x="254" y="348"/>
                <a:ext cx="168" cy="1"/>
              </a:xfrm>
              <a:prstGeom prst="rect">
                <a:avLst/>
              </a:prstGeom>
              <a:solidFill>
                <a:srgbClr val="FF7C7C"/>
              </a:solidFill>
              <a:ln w="9525">
                <a:noFill/>
                <a:miter lim="800000"/>
                <a:headEnd/>
                <a:tailEnd/>
              </a:ln>
            </p:spPr>
          </p:sp>
          <p:sp>
            <p:nvSpPr>
              <p:cNvPr id="1709" name="Rectangle 1708"/>
              <p:cNvSpPr>
                <a:spLocks noChangeArrowheads="1"/>
              </p:cNvSpPr>
              <p:nvPr/>
            </p:nvSpPr>
            <p:spPr bwMode="auto">
              <a:xfrm>
                <a:off x="254" y="327"/>
                <a:ext cx="168" cy="21"/>
              </a:xfrm>
              <a:prstGeom prst="rect">
                <a:avLst/>
              </a:prstGeom>
              <a:noFill/>
              <a:ln w="9525">
                <a:noFill/>
                <a:miter lim="800000"/>
                <a:headEnd/>
                <a:tailEnd/>
              </a:ln>
            </p:spPr>
          </p:sp>
          <p:sp>
            <p:nvSpPr>
              <p:cNvPr id="1710" name="Rectangle 1709"/>
              <p:cNvSpPr>
                <a:spLocks noChangeArrowheads="1"/>
              </p:cNvSpPr>
              <p:nvPr/>
            </p:nvSpPr>
            <p:spPr bwMode="auto">
              <a:xfrm>
                <a:off x="254" y="276"/>
                <a:ext cx="168" cy="1"/>
              </a:xfrm>
              <a:prstGeom prst="rect">
                <a:avLst/>
              </a:prstGeom>
              <a:solidFill>
                <a:srgbClr val="FF7C7C"/>
              </a:solidFill>
              <a:ln w="9525">
                <a:noFill/>
                <a:miter lim="800000"/>
                <a:headEnd/>
                <a:tailEnd/>
              </a:ln>
            </p:spPr>
          </p:sp>
          <p:sp>
            <p:nvSpPr>
              <p:cNvPr id="1711" name="Rectangle 1710"/>
              <p:cNvSpPr>
                <a:spLocks noChangeArrowheads="1"/>
              </p:cNvSpPr>
              <p:nvPr/>
            </p:nvSpPr>
            <p:spPr bwMode="auto">
              <a:xfrm>
                <a:off x="254" y="276"/>
                <a:ext cx="168" cy="1"/>
              </a:xfrm>
              <a:prstGeom prst="rect">
                <a:avLst/>
              </a:prstGeom>
              <a:solidFill>
                <a:srgbClr val="FF7B7B"/>
              </a:solidFill>
              <a:ln w="9525">
                <a:noFill/>
                <a:miter lim="800000"/>
                <a:headEnd/>
                <a:tailEnd/>
              </a:ln>
            </p:spPr>
          </p:sp>
          <p:sp>
            <p:nvSpPr>
              <p:cNvPr id="1712" name="Rectangle 1711"/>
              <p:cNvSpPr>
                <a:spLocks noChangeArrowheads="1"/>
              </p:cNvSpPr>
              <p:nvPr/>
            </p:nvSpPr>
            <p:spPr bwMode="auto">
              <a:xfrm>
                <a:off x="254" y="277"/>
                <a:ext cx="168" cy="1"/>
              </a:xfrm>
              <a:prstGeom prst="rect">
                <a:avLst/>
              </a:prstGeom>
              <a:solidFill>
                <a:srgbClr val="FF7A7A"/>
              </a:solidFill>
              <a:ln w="9525">
                <a:noFill/>
                <a:miter lim="800000"/>
                <a:headEnd/>
                <a:tailEnd/>
              </a:ln>
            </p:spPr>
          </p:sp>
          <p:sp>
            <p:nvSpPr>
              <p:cNvPr id="1713" name="Rectangle 1712"/>
              <p:cNvSpPr>
                <a:spLocks noChangeArrowheads="1"/>
              </p:cNvSpPr>
              <p:nvPr/>
            </p:nvSpPr>
            <p:spPr bwMode="auto">
              <a:xfrm>
                <a:off x="254" y="277"/>
                <a:ext cx="168" cy="1"/>
              </a:xfrm>
              <a:prstGeom prst="rect">
                <a:avLst/>
              </a:prstGeom>
              <a:solidFill>
                <a:srgbClr val="FF7878"/>
              </a:solidFill>
              <a:ln w="9525">
                <a:noFill/>
                <a:miter lim="800000"/>
                <a:headEnd/>
                <a:tailEnd/>
              </a:ln>
            </p:spPr>
          </p:sp>
          <p:sp>
            <p:nvSpPr>
              <p:cNvPr id="1714" name="Rectangle 1713"/>
              <p:cNvSpPr>
                <a:spLocks noChangeArrowheads="1"/>
              </p:cNvSpPr>
              <p:nvPr/>
            </p:nvSpPr>
            <p:spPr bwMode="auto">
              <a:xfrm>
                <a:off x="254" y="278"/>
                <a:ext cx="168" cy="1"/>
              </a:xfrm>
              <a:prstGeom prst="rect">
                <a:avLst/>
              </a:prstGeom>
              <a:solidFill>
                <a:srgbClr val="FF7676"/>
              </a:solidFill>
              <a:ln w="9525">
                <a:noFill/>
                <a:miter lim="800000"/>
                <a:headEnd/>
                <a:tailEnd/>
              </a:ln>
            </p:spPr>
          </p:sp>
          <p:sp>
            <p:nvSpPr>
              <p:cNvPr id="1715" name="Rectangle 1714"/>
              <p:cNvSpPr>
                <a:spLocks noChangeArrowheads="1"/>
              </p:cNvSpPr>
              <p:nvPr/>
            </p:nvSpPr>
            <p:spPr bwMode="auto">
              <a:xfrm>
                <a:off x="254" y="278"/>
                <a:ext cx="168" cy="1"/>
              </a:xfrm>
              <a:prstGeom prst="rect">
                <a:avLst/>
              </a:prstGeom>
              <a:solidFill>
                <a:srgbClr val="FF7373"/>
              </a:solidFill>
              <a:ln w="9525">
                <a:noFill/>
                <a:miter lim="800000"/>
                <a:headEnd/>
                <a:tailEnd/>
              </a:ln>
            </p:spPr>
          </p:sp>
          <p:sp>
            <p:nvSpPr>
              <p:cNvPr id="1716" name="Rectangle 1715"/>
              <p:cNvSpPr>
                <a:spLocks noChangeArrowheads="1"/>
              </p:cNvSpPr>
              <p:nvPr/>
            </p:nvSpPr>
            <p:spPr bwMode="auto">
              <a:xfrm>
                <a:off x="254" y="279"/>
                <a:ext cx="168" cy="1"/>
              </a:xfrm>
              <a:prstGeom prst="rect">
                <a:avLst/>
              </a:prstGeom>
              <a:solidFill>
                <a:srgbClr val="FF6F6F"/>
              </a:solidFill>
              <a:ln w="9525">
                <a:noFill/>
                <a:miter lim="800000"/>
                <a:headEnd/>
                <a:tailEnd/>
              </a:ln>
            </p:spPr>
          </p:sp>
          <p:sp>
            <p:nvSpPr>
              <p:cNvPr id="1717" name="Rectangle 1716"/>
              <p:cNvSpPr>
                <a:spLocks noChangeArrowheads="1"/>
              </p:cNvSpPr>
              <p:nvPr/>
            </p:nvSpPr>
            <p:spPr bwMode="auto">
              <a:xfrm>
                <a:off x="254" y="279"/>
                <a:ext cx="168" cy="1"/>
              </a:xfrm>
              <a:prstGeom prst="rect">
                <a:avLst/>
              </a:prstGeom>
              <a:solidFill>
                <a:srgbClr val="FF6B6B"/>
              </a:solidFill>
              <a:ln w="9525">
                <a:noFill/>
                <a:miter lim="800000"/>
                <a:headEnd/>
                <a:tailEnd/>
              </a:ln>
            </p:spPr>
          </p:sp>
          <p:sp>
            <p:nvSpPr>
              <p:cNvPr id="1718" name="Rectangle 1717"/>
              <p:cNvSpPr>
                <a:spLocks noChangeArrowheads="1"/>
              </p:cNvSpPr>
              <p:nvPr/>
            </p:nvSpPr>
            <p:spPr bwMode="auto">
              <a:xfrm>
                <a:off x="254" y="280"/>
                <a:ext cx="168" cy="1"/>
              </a:xfrm>
              <a:prstGeom prst="rect">
                <a:avLst/>
              </a:prstGeom>
              <a:solidFill>
                <a:srgbClr val="FF6565"/>
              </a:solidFill>
              <a:ln w="9525">
                <a:noFill/>
                <a:miter lim="800000"/>
                <a:headEnd/>
                <a:tailEnd/>
              </a:ln>
            </p:spPr>
          </p:sp>
          <p:sp>
            <p:nvSpPr>
              <p:cNvPr id="1719" name="Rectangle 1718"/>
              <p:cNvSpPr>
                <a:spLocks noChangeArrowheads="1"/>
              </p:cNvSpPr>
              <p:nvPr/>
            </p:nvSpPr>
            <p:spPr bwMode="auto">
              <a:xfrm>
                <a:off x="254" y="280"/>
                <a:ext cx="168" cy="1"/>
              </a:xfrm>
              <a:prstGeom prst="rect">
                <a:avLst/>
              </a:prstGeom>
              <a:solidFill>
                <a:srgbClr val="FF5F5F"/>
              </a:solidFill>
              <a:ln w="9525">
                <a:noFill/>
                <a:miter lim="800000"/>
                <a:headEnd/>
                <a:tailEnd/>
              </a:ln>
            </p:spPr>
          </p:sp>
          <p:sp>
            <p:nvSpPr>
              <p:cNvPr id="1720" name="Rectangle 1719"/>
              <p:cNvSpPr>
                <a:spLocks noChangeArrowheads="1"/>
              </p:cNvSpPr>
              <p:nvPr/>
            </p:nvSpPr>
            <p:spPr bwMode="auto">
              <a:xfrm>
                <a:off x="254" y="281"/>
                <a:ext cx="168" cy="1"/>
              </a:xfrm>
              <a:prstGeom prst="rect">
                <a:avLst/>
              </a:prstGeom>
              <a:solidFill>
                <a:srgbClr val="FF5959"/>
              </a:solidFill>
              <a:ln w="9525">
                <a:noFill/>
                <a:miter lim="800000"/>
                <a:headEnd/>
                <a:tailEnd/>
              </a:ln>
            </p:spPr>
          </p:sp>
          <p:sp>
            <p:nvSpPr>
              <p:cNvPr id="1721" name="Rectangle 1720"/>
              <p:cNvSpPr>
                <a:spLocks noChangeArrowheads="1"/>
              </p:cNvSpPr>
              <p:nvPr/>
            </p:nvSpPr>
            <p:spPr bwMode="auto">
              <a:xfrm>
                <a:off x="254" y="281"/>
                <a:ext cx="168" cy="1"/>
              </a:xfrm>
              <a:prstGeom prst="rect">
                <a:avLst/>
              </a:prstGeom>
              <a:solidFill>
                <a:srgbClr val="FF5252"/>
              </a:solidFill>
              <a:ln w="9525">
                <a:noFill/>
                <a:miter lim="800000"/>
                <a:headEnd/>
                <a:tailEnd/>
              </a:ln>
            </p:spPr>
          </p:sp>
          <p:sp>
            <p:nvSpPr>
              <p:cNvPr id="1722" name="Rectangle 1721"/>
              <p:cNvSpPr>
                <a:spLocks noChangeArrowheads="1"/>
              </p:cNvSpPr>
              <p:nvPr/>
            </p:nvSpPr>
            <p:spPr bwMode="auto">
              <a:xfrm>
                <a:off x="254" y="282"/>
                <a:ext cx="168" cy="1"/>
              </a:xfrm>
              <a:prstGeom prst="rect">
                <a:avLst/>
              </a:prstGeom>
              <a:solidFill>
                <a:srgbClr val="FF4A4A"/>
              </a:solidFill>
              <a:ln w="9525">
                <a:noFill/>
                <a:miter lim="800000"/>
                <a:headEnd/>
                <a:tailEnd/>
              </a:ln>
            </p:spPr>
          </p:sp>
          <p:sp>
            <p:nvSpPr>
              <p:cNvPr id="1723" name="Rectangle 1722"/>
              <p:cNvSpPr>
                <a:spLocks noChangeArrowheads="1"/>
              </p:cNvSpPr>
              <p:nvPr/>
            </p:nvSpPr>
            <p:spPr bwMode="auto">
              <a:xfrm>
                <a:off x="254" y="282"/>
                <a:ext cx="168" cy="1"/>
              </a:xfrm>
              <a:prstGeom prst="rect">
                <a:avLst/>
              </a:prstGeom>
              <a:solidFill>
                <a:srgbClr val="FF4242"/>
              </a:solidFill>
              <a:ln w="9525">
                <a:noFill/>
                <a:miter lim="800000"/>
                <a:headEnd/>
                <a:tailEnd/>
              </a:ln>
            </p:spPr>
          </p:sp>
          <p:sp>
            <p:nvSpPr>
              <p:cNvPr id="1724" name="Rectangle 1723"/>
              <p:cNvSpPr>
                <a:spLocks noChangeArrowheads="1"/>
              </p:cNvSpPr>
              <p:nvPr/>
            </p:nvSpPr>
            <p:spPr bwMode="auto">
              <a:xfrm>
                <a:off x="254" y="283"/>
                <a:ext cx="168" cy="1"/>
              </a:xfrm>
              <a:prstGeom prst="rect">
                <a:avLst/>
              </a:prstGeom>
              <a:solidFill>
                <a:srgbClr val="FF3A3A"/>
              </a:solidFill>
              <a:ln w="9525">
                <a:noFill/>
                <a:miter lim="800000"/>
                <a:headEnd/>
                <a:tailEnd/>
              </a:ln>
            </p:spPr>
          </p:sp>
          <p:sp>
            <p:nvSpPr>
              <p:cNvPr id="1725" name="Rectangle 1724"/>
              <p:cNvSpPr>
                <a:spLocks noChangeArrowheads="1"/>
              </p:cNvSpPr>
              <p:nvPr/>
            </p:nvSpPr>
            <p:spPr bwMode="auto">
              <a:xfrm>
                <a:off x="254" y="283"/>
                <a:ext cx="168" cy="1"/>
              </a:xfrm>
              <a:prstGeom prst="rect">
                <a:avLst/>
              </a:prstGeom>
              <a:solidFill>
                <a:srgbClr val="FF3232"/>
              </a:solidFill>
              <a:ln w="9525">
                <a:noFill/>
                <a:miter lim="800000"/>
                <a:headEnd/>
                <a:tailEnd/>
              </a:ln>
            </p:spPr>
          </p:sp>
          <p:sp>
            <p:nvSpPr>
              <p:cNvPr id="1726" name="Rectangle 1725"/>
              <p:cNvSpPr>
                <a:spLocks noChangeArrowheads="1"/>
              </p:cNvSpPr>
              <p:nvPr/>
            </p:nvSpPr>
            <p:spPr bwMode="auto">
              <a:xfrm>
                <a:off x="254" y="284"/>
                <a:ext cx="168" cy="1"/>
              </a:xfrm>
              <a:prstGeom prst="rect">
                <a:avLst/>
              </a:prstGeom>
              <a:solidFill>
                <a:srgbClr val="FF2A2A"/>
              </a:solidFill>
              <a:ln w="9525">
                <a:noFill/>
                <a:miter lim="800000"/>
                <a:headEnd/>
                <a:tailEnd/>
              </a:ln>
            </p:spPr>
          </p:sp>
          <p:sp>
            <p:nvSpPr>
              <p:cNvPr id="1727" name="Rectangle 1726"/>
              <p:cNvSpPr>
                <a:spLocks noChangeArrowheads="1"/>
              </p:cNvSpPr>
              <p:nvPr/>
            </p:nvSpPr>
            <p:spPr bwMode="auto">
              <a:xfrm>
                <a:off x="254" y="284"/>
                <a:ext cx="168" cy="1"/>
              </a:xfrm>
              <a:prstGeom prst="rect">
                <a:avLst/>
              </a:prstGeom>
              <a:solidFill>
                <a:srgbClr val="FF2222"/>
              </a:solidFill>
              <a:ln w="9525">
                <a:noFill/>
                <a:miter lim="800000"/>
                <a:headEnd/>
                <a:tailEnd/>
              </a:ln>
            </p:spPr>
          </p:sp>
          <p:sp>
            <p:nvSpPr>
              <p:cNvPr id="1728" name="Rectangle 1727"/>
              <p:cNvSpPr>
                <a:spLocks noChangeArrowheads="1"/>
              </p:cNvSpPr>
              <p:nvPr/>
            </p:nvSpPr>
            <p:spPr bwMode="auto">
              <a:xfrm>
                <a:off x="254" y="285"/>
                <a:ext cx="168" cy="1"/>
              </a:xfrm>
              <a:prstGeom prst="rect">
                <a:avLst/>
              </a:prstGeom>
              <a:solidFill>
                <a:srgbClr val="FF1818"/>
              </a:solidFill>
              <a:ln w="9525">
                <a:noFill/>
                <a:miter lim="800000"/>
                <a:headEnd/>
                <a:tailEnd/>
              </a:ln>
            </p:spPr>
          </p:sp>
          <p:sp>
            <p:nvSpPr>
              <p:cNvPr id="1729" name="Rectangle 1728"/>
              <p:cNvSpPr>
                <a:spLocks noChangeArrowheads="1"/>
              </p:cNvSpPr>
              <p:nvPr/>
            </p:nvSpPr>
            <p:spPr bwMode="auto">
              <a:xfrm>
                <a:off x="254" y="285"/>
                <a:ext cx="168" cy="1"/>
              </a:xfrm>
              <a:prstGeom prst="rect">
                <a:avLst/>
              </a:prstGeom>
              <a:solidFill>
                <a:srgbClr val="FF0C0C"/>
              </a:solidFill>
              <a:ln w="9525">
                <a:noFill/>
                <a:miter lim="800000"/>
                <a:headEnd/>
                <a:tailEnd/>
              </a:ln>
            </p:spPr>
          </p:sp>
          <p:sp>
            <p:nvSpPr>
              <p:cNvPr id="1730" name="Rectangle 1729"/>
              <p:cNvSpPr>
                <a:spLocks noChangeArrowheads="1"/>
              </p:cNvSpPr>
              <p:nvPr/>
            </p:nvSpPr>
            <p:spPr bwMode="auto">
              <a:xfrm>
                <a:off x="254" y="286"/>
                <a:ext cx="168" cy="1"/>
              </a:xfrm>
              <a:prstGeom prst="rect">
                <a:avLst/>
              </a:prstGeom>
              <a:solidFill>
                <a:srgbClr val="FF0000"/>
              </a:solidFill>
              <a:ln w="9525">
                <a:noFill/>
                <a:miter lim="800000"/>
                <a:headEnd/>
                <a:tailEnd/>
              </a:ln>
            </p:spPr>
          </p:sp>
          <p:sp>
            <p:nvSpPr>
              <p:cNvPr id="1731" name="Rectangle 1730"/>
              <p:cNvSpPr>
                <a:spLocks noChangeArrowheads="1"/>
              </p:cNvSpPr>
              <p:nvPr/>
            </p:nvSpPr>
            <p:spPr bwMode="auto">
              <a:xfrm>
                <a:off x="254" y="286"/>
                <a:ext cx="168" cy="1"/>
              </a:xfrm>
              <a:prstGeom prst="rect">
                <a:avLst/>
              </a:prstGeom>
              <a:solidFill>
                <a:srgbClr val="FF0C0C"/>
              </a:solidFill>
              <a:ln w="9525">
                <a:noFill/>
                <a:miter lim="800000"/>
                <a:headEnd/>
                <a:tailEnd/>
              </a:ln>
            </p:spPr>
          </p:sp>
          <p:sp>
            <p:nvSpPr>
              <p:cNvPr id="1732" name="Rectangle 1731"/>
              <p:cNvSpPr>
                <a:spLocks noChangeArrowheads="1"/>
              </p:cNvSpPr>
              <p:nvPr/>
            </p:nvSpPr>
            <p:spPr bwMode="auto">
              <a:xfrm>
                <a:off x="254" y="287"/>
                <a:ext cx="168" cy="1"/>
              </a:xfrm>
              <a:prstGeom prst="rect">
                <a:avLst/>
              </a:prstGeom>
              <a:solidFill>
                <a:srgbClr val="FF1818"/>
              </a:solidFill>
              <a:ln w="9525">
                <a:noFill/>
                <a:miter lim="800000"/>
                <a:headEnd/>
                <a:tailEnd/>
              </a:ln>
            </p:spPr>
          </p:sp>
          <p:sp>
            <p:nvSpPr>
              <p:cNvPr id="1733" name="Rectangle 1732"/>
              <p:cNvSpPr>
                <a:spLocks noChangeArrowheads="1"/>
              </p:cNvSpPr>
              <p:nvPr/>
            </p:nvSpPr>
            <p:spPr bwMode="auto">
              <a:xfrm>
                <a:off x="254" y="287"/>
                <a:ext cx="168" cy="1"/>
              </a:xfrm>
              <a:prstGeom prst="rect">
                <a:avLst/>
              </a:prstGeom>
              <a:solidFill>
                <a:srgbClr val="FF2222"/>
              </a:solidFill>
              <a:ln w="9525">
                <a:noFill/>
                <a:miter lim="800000"/>
                <a:headEnd/>
                <a:tailEnd/>
              </a:ln>
            </p:spPr>
          </p:sp>
          <p:sp>
            <p:nvSpPr>
              <p:cNvPr id="1734" name="Rectangle 1733"/>
              <p:cNvSpPr>
                <a:spLocks noChangeArrowheads="1"/>
              </p:cNvSpPr>
              <p:nvPr/>
            </p:nvSpPr>
            <p:spPr bwMode="auto">
              <a:xfrm>
                <a:off x="254" y="288"/>
                <a:ext cx="168" cy="1"/>
              </a:xfrm>
              <a:prstGeom prst="rect">
                <a:avLst/>
              </a:prstGeom>
              <a:solidFill>
                <a:srgbClr val="FF2A2A"/>
              </a:solidFill>
              <a:ln w="9525">
                <a:noFill/>
                <a:miter lim="800000"/>
                <a:headEnd/>
                <a:tailEnd/>
              </a:ln>
            </p:spPr>
          </p:sp>
          <p:sp>
            <p:nvSpPr>
              <p:cNvPr id="1735" name="Rectangle 1734"/>
              <p:cNvSpPr>
                <a:spLocks noChangeArrowheads="1"/>
              </p:cNvSpPr>
              <p:nvPr/>
            </p:nvSpPr>
            <p:spPr bwMode="auto">
              <a:xfrm>
                <a:off x="254" y="288"/>
                <a:ext cx="168" cy="1"/>
              </a:xfrm>
              <a:prstGeom prst="rect">
                <a:avLst/>
              </a:prstGeom>
              <a:solidFill>
                <a:srgbClr val="FF3232"/>
              </a:solidFill>
              <a:ln w="9525">
                <a:noFill/>
                <a:miter lim="800000"/>
                <a:headEnd/>
                <a:tailEnd/>
              </a:ln>
            </p:spPr>
          </p:sp>
          <p:sp>
            <p:nvSpPr>
              <p:cNvPr id="1736" name="Rectangle 1735"/>
              <p:cNvSpPr>
                <a:spLocks noChangeArrowheads="1"/>
              </p:cNvSpPr>
              <p:nvPr/>
            </p:nvSpPr>
            <p:spPr bwMode="auto">
              <a:xfrm>
                <a:off x="254" y="289"/>
                <a:ext cx="168" cy="1"/>
              </a:xfrm>
              <a:prstGeom prst="rect">
                <a:avLst/>
              </a:prstGeom>
              <a:solidFill>
                <a:srgbClr val="FF3A3A"/>
              </a:solidFill>
              <a:ln w="9525">
                <a:noFill/>
                <a:miter lim="800000"/>
                <a:headEnd/>
                <a:tailEnd/>
              </a:ln>
            </p:spPr>
          </p:sp>
          <p:sp>
            <p:nvSpPr>
              <p:cNvPr id="1737" name="Rectangle 1736"/>
              <p:cNvSpPr>
                <a:spLocks noChangeArrowheads="1"/>
              </p:cNvSpPr>
              <p:nvPr/>
            </p:nvSpPr>
            <p:spPr bwMode="auto">
              <a:xfrm>
                <a:off x="254" y="289"/>
                <a:ext cx="168" cy="1"/>
              </a:xfrm>
              <a:prstGeom prst="rect">
                <a:avLst/>
              </a:prstGeom>
              <a:solidFill>
                <a:srgbClr val="FF4242"/>
              </a:solidFill>
              <a:ln w="9525">
                <a:noFill/>
                <a:miter lim="800000"/>
                <a:headEnd/>
                <a:tailEnd/>
              </a:ln>
            </p:spPr>
          </p:sp>
          <p:sp>
            <p:nvSpPr>
              <p:cNvPr id="1738" name="Rectangle 1737"/>
              <p:cNvSpPr>
                <a:spLocks noChangeArrowheads="1"/>
              </p:cNvSpPr>
              <p:nvPr/>
            </p:nvSpPr>
            <p:spPr bwMode="auto">
              <a:xfrm>
                <a:off x="254" y="290"/>
                <a:ext cx="168" cy="1"/>
              </a:xfrm>
              <a:prstGeom prst="rect">
                <a:avLst/>
              </a:prstGeom>
              <a:solidFill>
                <a:srgbClr val="FF4A4A"/>
              </a:solidFill>
              <a:ln w="9525">
                <a:noFill/>
                <a:miter lim="800000"/>
                <a:headEnd/>
                <a:tailEnd/>
              </a:ln>
            </p:spPr>
          </p:sp>
          <p:sp>
            <p:nvSpPr>
              <p:cNvPr id="1739" name="Rectangle 1738"/>
              <p:cNvSpPr>
                <a:spLocks noChangeArrowheads="1"/>
              </p:cNvSpPr>
              <p:nvPr/>
            </p:nvSpPr>
            <p:spPr bwMode="auto">
              <a:xfrm>
                <a:off x="254" y="290"/>
                <a:ext cx="168" cy="1"/>
              </a:xfrm>
              <a:prstGeom prst="rect">
                <a:avLst/>
              </a:prstGeom>
              <a:solidFill>
                <a:srgbClr val="FF5252"/>
              </a:solidFill>
              <a:ln w="9525">
                <a:noFill/>
                <a:miter lim="800000"/>
                <a:headEnd/>
                <a:tailEnd/>
              </a:ln>
            </p:spPr>
          </p:sp>
          <p:sp>
            <p:nvSpPr>
              <p:cNvPr id="1740" name="Rectangle 1739"/>
              <p:cNvSpPr>
                <a:spLocks noChangeArrowheads="1"/>
              </p:cNvSpPr>
              <p:nvPr/>
            </p:nvSpPr>
            <p:spPr bwMode="auto">
              <a:xfrm>
                <a:off x="254" y="291"/>
                <a:ext cx="168" cy="1"/>
              </a:xfrm>
              <a:prstGeom prst="rect">
                <a:avLst/>
              </a:prstGeom>
              <a:solidFill>
                <a:srgbClr val="FF5959"/>
              </a:solidFill>
              <a:ln w="9525">
                <a:noFill/>
                <a:miter lim="800000"/>
                <a:headEnd/>
                <a:tailEnd/>
              </a:ln>
            </p:spPr>
          </p:sp>
          <p:sp>
            <p:nvSpPr>
              <p:cNvPr id="1741" name="Rectangle 1740"/>
              <p:cNvSpPr>
                <a:spLocks noChangeArrowheads="1"/>
              </p:cNvSpPr>
              <p:nvPr/>
            </p:nvSpPr>
            <p:spPr bwMode="auto">
              <a:xfrm>
                <a:off x="254" y="291"/>
                <a:ext cx="168" cy="1"/>
              </a:xfrm>
              <a:prstGeom prst="rect">
                <a:avLst/>
              </a:prstGeom>
              <a:solidFill>
                <a:srgbClr val="FF5F5F"/>
              </a:solidFill>
              <a:ln w="9525">
                <a:noFill/>
                <a:miter lim="800000"/>
                <a:headEnd/>
                <a:tailEnd/>
              </a:ln>
            </p:spPr>
          </p:sp>
          <p:sp>
            <p:nvSpPr>
              <p:cNvPr id="1742" name="Rectangle 1741"/>
              <p:cNvSpPr>
                <a:spLocks noChangeArrowheads="1"/>
              </p:cNvSpPr>
              <p:nvPr/>
            </p:nvSpPr>
            <p:spPr bwMode="auto">
              <a:xfrm>
                <a:off x="254" y="292"/>
                <a:ext cx="168" cy="1"/>
              </a:xfrm>
              <a:prstGeom prst="rect">
                <a:avLst/>
              </a:prstGeom>
              <a:solidFill>
                <a:srgbClr val="FF6565"/>
              </a:solidFill>
              <a:ln w="9525">
                <a:noFill/>
                <a:miter lim="800000"/>
                <a:headEnd/>
                <a:tailEnd/>
              </a:ln>
            </p:spPr>
          </p:sp>
          <p:sp>
            <p:nvSpPr>
              <p:cNvPr id="1743" name="Rectangle 1742"/>
              <p:cNvSpPr>
                <a:spLocks noChangeArrowheads="1"/>
              </p:cNvSpPr>
              <p:nvPr/>
            </p:nvSpPr>
            <p:spPr bwMode="auto">
              <a:xfrm>
                <a:off x="254" y="292"/>
                <a:ext cx="168" cy="1"/>
              </a:xfrm>
              <a:prstGeom prst="rect">
                <a:avLst/>
              </a:prstGeom>
              <a:solidFill>
                <a:srgbClr val="FF6B6B"/>
              </a:solidFill>
              <a:ln w="9525">
                <a:noFill/>
                <a:miter lim="800000"/>
                <a:headEnd/>
                <a:tailEnd/>
              </a:ln>
            </p:spPr>
          </p:sp>
          <p:sp>
            <p:nvSpPr>
              <p:cNvPr id="1744" name="Rectangle 1743"/>
              <p:cNvSpPr>
                <a:spLocks noChangeArrowheads="1"/>
              </p:cNvSpPr>
              <p:nvPr/>
            </p:nvSpPr>
            <p:spPr bwMode="auto">
              <a:xfrm>
                <a:off x="254" y="293"/>
                <a:ext cx="168" cy="1"/>
              </a:xfrm>
              <a:prstGeom prst="rect">
                <a:avLst/>
              </a:prstGeom>
              <a:solidFill>
                <a:srgbClr val="FF6F6F"/>
              </a:solidFill>
              <a:ln w="9525">
                <a:noFill/>
                <a:miter lim="800000"/>
                <a:headEnd/>
                <a:tailEnd/>
              </a:ln>
            </p:spPr>
          </p:sp>
          <p:sp>
            <p:nvSpPr>
              <p:cNvPr id="1745" name="Rectangle 1744"/>
              <p:cNvSpPr>
                <a:spLocks noChangeArrowheads="1"/>
              </p:cNvSpPr>
              <p:nvPr/>
            </p:nvSpPr>
            <p:spPr bwMode="auto">
              <a:xfrm>
                <a:off x="254" y="294"/>
                <a:ext cx="168" cy="1"/>
              </a:xfrm>
              <a:prstGeom prst="rect">
                <a:avLst/>
              </a:prstGeom>
              <a:solidFill>
                <a:srgbClr val="FF7373"/>
              </a:solidFill>
              <a:ln w="9525">
                <a:noFill/>
                <a:miter lim="800000"/>
                <a:headEnd/>
                <a:tailEnd/>
              </a:ln>
            </p:spPr>
          </p:sp>
          <p:sp>
            <p:nvSpPr>
              <p:cNvPr id="1746" name="Rectangle 1745"/>
              <p:cNvSpPr>
                <a:spLocks noChangeArrowheads="1"/>
              </p:cNvSpPr>
              <p:nvPr/>
            </p:nvSpPr>
            <p:spPr bwMode="auto">
              <a:xfrm>
                <a:off x="254" y="294"/>
                <a:ext cx="168" cy="1"/>
              </a:xfrm>
              <a:prstGeom prst="rect">
                <a:avLst/>
              </a:prstGeom>
              <a:solidFill>
                <a:srgbClr val="FF7676"/>
              </a:solidFill>
              <a:ln w="9525">
                <a:noFill/>
                <a:miter lim="800000"/>
                <a:headEnd/>
                <a:tailEnd/>
              </a:ln>
            </p:spPr>
          </p:sp>
          <p:sp>
            <p:nvSpPr>
              <p:cNvPr id="1747" name="Rectangle 1746"/>
              <p:cNvSpPr>
                <a:spLocks noChangeArrowheads="1"/>
              </p:cNvSpPr>
              <p:nvPr/>
            </p:nvSpPr>
            <p:spPr bwMode="auto">
              <a:xfrm>
                <a:off x="254" y="295"/>
                <a:ext cx="168" cy="1"/>
              </a:xfrm>
              <a:prstGeom prst="rect">
                <a:avLst/>
              </a:prstGeom>
              <a:solidFill>
                <a:srgbClr val="FF7878"/>
              </a:solidFill>
              <a:ln w="9525">
                <a:noFill/>
                <a:miter lim="800000"/>
                <a:headEnd/>
                <a:tailEnd/>
              </a:ln>
            </p:spPr>
          </p:sp>
          <p:sp>
            <p:nvSpPr>
              <p:cNvPr id="1748" name="Rectangle 1747"/>
              <p:cNvSpPr>
                <a:spLocks noChangeArrowheads="1"/>
              </p:cNvSpPr>
              <p:nvPr/>
            </p:nvSpPr>
            <p:spPr bwMode="auto">
              <a:xfrm>
                <a:off x="254" y="295"/>
                <a:ext cx="168" cy="1"/>
              </a:xfrm>
              <a:prstGeom prst="rect">
                <a:avLst/>
              </a:prstGeom>
              <a:solidFill>
                <a:srgbClr val="FF7A7A"/>
              </a:solidFill>
              <a:ln w="9525">
                <a:noFill/>
                <a:miter lim="800000"/>
                <a:headEnd/>
                <a:tailEnd/>
              </a:ln>
            </p:spPr>
          </p:sp>
          <p:sp>
            <p:nvSpPr>
              <p:cNvPr id="1749" name="Rectangle 1748"/>
              <p:cNvSpPr>
                <a:spLocks noChangeArrowheads="1"/>
              </p:cNvSpPr>
              <p:nvPr/>
            </p:nvSpPr>
            <p:spPr bwMode="auto">
              <a:xfrm>
                <a:off x="254" y="296"/>
                <a:ext cx="168" cy="1"/>
              </a:xfrm>
              <a:prstGeom prst="rect">
                <a:avLst/>
              </a:prstGeom>
              <a:solidFill>
                <a:srgbClr val="FF7B7B"/>
              </a:solidFill>
              <a:ln w="9525">
                <a:noFill/>
                <a:miter lim="800000"/>
                <a:headEnd/>
                <a:tailEnd/>
              </a:ln>
            </p:spPr>
          </p:sp>
          <p:sp>
            <p:nvSpPr>
              <p:cNvPr id="1750" name="Rectangle 1749"/>
              <p:cNvSpPr>
                <a:spLocks noChangeArrowheads="1"/>
              </p:cNvSpPr>
              <p:nvPr/>
            </p:nvSpPr>
            <p:spPr bwMode="auto">
              <a:xfrm>
                <a:off x="254" y="296"/>
                <a:ext cx="168" cy="1"/>
              </a:xfrm>
              <a:prstGeom prst="rect">
                <a:avLst/>
              </a:prstGeom>
              <a:solidFill>
                <a:srgbClr val="FF7C7C"/>
              </a:solidFill>
              <a:ln w="9525">
                <a:noFill/>
                <a:miter lim="800000"/>
                <a:headEnd/>
                <a:tailEnd/>
              </a:ln>
            </p:spPr>
          </p:sp>
          <p:sp>
            <p:nvSpPr>
              <p:cNvPr id="1751" name="Rectangle 1750"/>
              <p:cNvSpPr>
                <a:spLocks noChangeArrowheads="1"/>
              </p:cNvSpPr>
              <p:nvPr/>
            </p:nvSpPr>
            <p:spPr bwMode="auto">
              <a:xfrm>
                <a:off x="254" y="276"/>
                <a:ext cx="168" cy="21"/>
              </a:xfrm>
              <a:prstGeom prst="rect">
                <a:avLst/>
              </a:prstGeom>
              <a:noFill/>
              <a:ln w="9525">
                <a:noFill/>
                <a:miter lim="800000"/>
                <a:headEnd/>
                <a:tailEnd/>
              </a:ln>
            </p:spPr>
          </p:sp>
          <p:sp>
            <p:nvSpPr>
              <p:cNvPr id="1752" name="Rectangle 1751"/>
              <p:cNvSpPr>
                <a:spLocks noChangeArrowheads="1"/>
              </p:cNvSpPr>
              <p:nvPr/>
            </p:nvSpPr>
            <p:spPr bwMode="auto">
              <a:xfrm>
                <a:off x="254" y="224"/>
                <a:ext cx="159" cy="1"/>
              </a:xfrm>
              <a:prstGeom prst="rect">
                <a:avLst/>
              </a:prstGeom>
              <a:solidFill>
                <a:srgbClr val="FF7C7C"/>
              </a:solidFill>
              <a:ln w="9525">
                <a:noFill/>
                <a:miter lim="800000"/>
                <a:headEnd/>
                <a:tailEnd/>
              </a:ln>
            </p:spPr>
          </p:sp>
          <p:sp>
            <p:nvSpPr>
              <p:cNvPr id="1753" name="Rectangle 1752"/>
              <p:cNvSpPr>
                <a:spLocks noChangeArrowheads="1"/>
              </p:cNvSpPr>
              <p:nvPr/>
            </p:nvSpPr>
            <p:spPr bwMode="auto">
              <a:xfrm>
                <a:off x="254" y="225"/>
                <a:ext cx="159" cy="1"/>
              </a:xfrm>
              <a:prstGeom prst="rect">
                <a:avLst/>
              </a:prstGeom>
              <a:solidFill>
                <a:srgbClr val="FF7B7B"/>
              </a:solidFill>
              <a:ln w="9525">
                <a:noFill/>
                <a:miter lim="800000"/>
                <a:headEnd/>
                <a:tailEnd/>
              </a:ln>
            </p:spPr>
          </p:sp>
          <p:sp>
            <p:nvSpPr>
              <p:cNvPr id="1754" name="Rectangle 1753"/>
              <p:cNvSpPr>
                <a:spLocks noChangeArrowheads="1"/>
              </p:cNvSpPr>
              <p:nvPr/>
            </p:nvSpPr>
            <p:spPr bwMode="auto">
              <a:xfrm>
                <a:off x="254" y="225"/>
                <a:ext cx="159" cy="1"/>
              </a:xfrm>
              <a:prstGeom prst="rect">
                <a:avLst/>
              </a:prstGeom>
              <a:solidFill>
                <a:srgbClr val="FF7A7A"/>
              </a:solidFill>
              <a:ln w="9525">
                <a:noFill/>
                <a:miter lim="800000"/>
                <a:headEnd/>
                <a:tailEnd/>
              </a:ln>
            </p:spPr>
          </p:sp>
          <p:sp>
            <p:nvSpPr>
              <p:cNvPr id="1755" name="Rectangle 1754"/>
              <p:cNvSpPr>
                <a:spLocks noChangeArrowheads="1"/>
              </p:cNvSpPr>
              <p:nvPr/>
            </p:nvSpPr>
            <p:spPr bwMode="auto">
              <a:xfrm>
                <a:off x="254" y="226"/>
                <a:ext cx="159" cy="1"/>
              </a:xfrm>
              <a:prstGeom prst="rect">
                <a:avLst/>
              </a:prstGeom>
              <a:solidFill>
                <a:srgbClr val="FF7878"/>
              </a:solidFill>
              <a:ln w="9525">
                <a:noFill/>
                <a:miter lim="800000"/>
                <a:headEnd/>
                <a:tailEnd/>
              </a:ln>
            </p:spPr>
          </p:sp>
          <p:sp>
            <p:nvSpPr>
              <p:cNvPr id="1756" name="Rectangle 1755"/>
              <p:cNvSpPr>
                <a:spLocks noChangeArrowheads="1"/>
              </p:cNvSpPr>
              <p:nvPr/>
            </p:nvSpPr>
            <p:spPr bwMode="auto">
              <a:xfrm>
                <a:off x="254" y="226"/>
                <a:ext cx="159" cy="1"/>
              </a:xfrm>
              <a:prstGeom prst="rect">
                <a:avLst/>
              </a:prstGeom>
              <a:solidFill>
                <a:srgbClr val="FF7676"/>
              </a:solidFill>
              <a:ln w="9525">
                <a:noFill/>
                <a:miter lim="800000"/>
                <a:headEnd/>
                <a:tailEnd/>
              </a:ln>
            </p:spPr>
          </p:sp>
          <p:sp>
            <p:nvSpPr>
              <p:cNvPr id="1757" name="Rectangle 1756"/>
              <p:cNvSpPr>
                <a:spLocks noChangeArrowheads="1"/>
              </p:cNvSpPr>
              <p:nvPr/>
            </p:nvSpPr>
            <p:spPr bwMode="auto">
              <a:xfrm>
                <a:off x="254" y="227"/>
                <a:ext cx="159" cy="1"/>
              </a:xfrm>
              <a:prstGeom prst="rect">
                <a:avLst/>
              </a:prstGeom>
              <a:solidFill>
                <a:srgbClr val="FF7373"/>
              </a:solidFill>
              <a:ln w="9525">
                <a:noFill/>
                <a:miter lim="800000"/>
                <a:headEnd/>
                <a:tailEnd/>
              </a:ln>
            </p:spPr>
          </p:sp>
          <p:sp>
            <p:nvSpPr>
              <p:cNvPr id="1758" name="Rectangle 1757"/>
              <p:cNvSpPr>
                <a:spLocks noChangeArrowheads="1"/>
              </p:cNvSpPr>
              <p:nvPr/>
            </p:nvSpPr>
            <p:spPr bwMode="auto">
              <a:xfrm>
                <a:off x="254" y="227"/>
                <a:ext cx="159" cy="1"/>
              </a:xfrm>
              <a:prstGeom prst="rect">
                <a:avLst/>
              </a:prstGeom>
              <a:solidFill>
                <a:srgbClr val="FF6F6F"/>
              </a:solidFill>
              <a:ln w="9525">
                <a:noFill/>
                <a:miter lim="800000"/>
                <a:headEnd/>
                <a:tailEnd/>
              </a:ln>
            </p:spPr>
          </p:sp>
          <p:sp>
            <p:nvSpPr>
              <p:cNvPr id="1759" name="Rectangle 1758"/>
              <p:cNvSpPr>
                <a:spLocks noChangeArrowheads="1"/>
              </p:cNvSpPr>
              <p:nvPr/>
            </p:nvSpPr>
            <p:spPr bwMode="auto">
              <a:xfrm>
                <a:off x="254" y="228"/>
                <a:ext cx="159" cy="1"/>
              </a:xfrm>
              <a:prstGeom prst="rect">
                <a:avLst/>
              </a:prstGeom>
              <a:solidFill>
                <a:srgbClr val="FF6B6B"/>
              </a:solidFill>
              <a:ln w="9525">
                <a:noFill/>
                <a:miter lim="800000"/>
                <a:headEnd/>
                <a:tailEnd/>
              </a:ln>
            </p:spPr>
          </p:sp>
          <p:sp>
            <p:nvSpPr>
              <p:cNvPr id="1760" name="Rectangle 1759"/>
              <p:cNvSpPr>
                <a:spLocks noChangeArrowheads="1"/>
              </p:cNvSpPr>
              <p:nvPr/>
            </p:nvSpPr>
            <p:spPr bwMode="auto">
              <a:xfrm>
                <a:off x="254" y="228"/>
                <a:ext cx="159" cy="1"/>
              </a:xfrm>
              <a:prstGeom prst="rect">
                <a:avLst/>
              </a:prstGeom>
              <a:solidFill>
                <a:srgbClr val="FF6565"/>
              </a:solidFill>
              <a:ln w="9525">
                <a:noFill/>
                <a:miter lim="800000"/>
                <a:headEnd/>
                <a:tailEnd/>
              </a:ln>
            </p:spPr>
          </p:sp>
          <p:sp>
            <p:nvSpPr>
              <p:cNvPr id="1761" name="Rectangle 1760"/>
              <p:cNvSpPr>
                <a:spLocks noChangeArrowheads="1"/>
              </p:cNvSpPr>
              <p:nvPr/>
            </p:nvSpPr>
            <p:spPr bwMode="auto">
              <a:xfrm>
                <a:off x="254" y="229"/>
                <a:ext cx="159" cy="1"/>
              </a:xfrm>
              <a:prstGeom prst="rect">
                <a:avLst/>
              </a:prstGeom>
              <a:solidFill>
                <a:srgbClr val="FF5F5F"/>
              </a:solidFill>
              <a:ln w="9525">
                <a:noFill/>
                <a:miter lim="800000"/>
                <a:headEnd/>
                <a:tailEnd/>
              </a:ln>
            </p:spPr>
          </p:sp>
          <p:sp>
            <p:nvSpPr>
              <p:cNvPr id="1762" name="Rectangle 1761"/>
              <p:cNvSpPr>
                <a:spLocks noChangeArrowheads="1"/>
              </p:cNvSpPr>
              <p:nvPr/>
            </p:nvSpPr>
            <p:spPr bwMode="auto">
              <a:xfrm>
                <a:off x="254" y="229"/>
                <a:ext cx="159" cy="1"/>
              </a:xfrm>
              <a:prstGeom prst="rect">
                <a:avLst/>
              </a:prstGeom>
              <a:solidFill>
                <a:srgbClr val="FF5959"/>
              </a:solidFill>
              <a:ln w="9525">
                <a:noFill/>
                <a:miter lim="800000"/>
                <a:headEnd/>
                <a:tailEnd/>
              </a:ln>
            </p:spPr>
          </p:sp>
          <p:sp>
            <p:nvSpPr>
              <p:cNvPr id="1763" name="Rectangle 1762"/>
              <p:cNvSpPr>
                <a:spLocks noChangeArrowheads="1"/>
              </p:cNvSpPr>
              <p:nvPr/>
            </p:nvSpPr>
            <p:spPr bwMode="auto">
              <a:xfrm>
                <a:off x="254" y="230"/>
                <a:ext cx="159" cy="1"/>
              </a:xfrm>
              <a:prstGeom prst="rect">
                <a:avLst/>
              </a:prstGeom>
              <a:solidFill>
                <a:srgbClr val="FF5252"/>
              </a:solidFill>
              <a:ln w="9525">
                <a:noFill/>
                <a:miter lim="800000"/>
                <a:headEnd/>
                <a:tailEnd/>
              </a:ln>
            </p:spPr>
          </p:sp>
          <p:sp>
            <p:nvSpPr>
              <p:cNvPr id="1764" name="Rectangle 1763"/>
              <p:cNvSpPr>
                <a:spLocks noChangeArrowheads="1"/>
              </p:cNvSpPr>
              <p:nvPr/>
            </p:nvSpPr>
            <p:spPr bwMode="auto">
              <a:xfrm>
                <a:off x="254" y="230"/>
                <a:ext cx="159" cy="1"/>
              </a:xfrm>
              <a:prstGeom prst="rect">
                <a:avLst/>
              </a:prstGeom>
              <a:solidFill>
                <a:srgbClr val="FF4A4A"/>
              </a:solidFill>
              <a:ln w="9525">
                <a:noFill/>
                <a:miter lim="800000"/>
                <a:headEnd/>
                <a:tailEnd/>
              </a:ln>
            </p:spPr>
          </p:sp>
          <p:sp>
            <p:nvSpPr>
              <p:cNvPr id="1765" name="Rectangle 1764"/>
              <p:cNvSpPr>
                <a:spLocks noChangeArrowheads="1"/>
              </p:cNvSpPr>
              <p:nvPr/>
            </p:nvSpPr>
            <p:spPr bwMode="auto">
              <a:xfrm>
                <a:off x="254" y="231"/>
                <a:ext cx="159" cy="1"/>
              </a:xfrm>
              <a:prstGeom prst="rect">
                <a:avLst/>
              </a:prstGeom>
              <a:solidFill>
                <a:srgbClr val="FF4242"/>
              </a:solidFill>
              <a:ln w="9525">
                <a:noFill/>
                <a:miter lim="800000"/>
                <a:headEnd/>
                <a:tailEnd/>
              </a:ln>
            </p:spPr>
          </p:sp>
          <p:sp>
            <p:nvSpPr>
              <p:cNvPr id="1766" name="Rectangle 1765"/>
              <p:cNvSpPr>
                <a:spLocks noChangeArrowheads="1"/>
              </p:cNvSpPr>
              <p:nvPr/>
            </p:nvSpPr>
            <p:spPr bwMode="auto">
              <a:xfrm>
                <a:off x="254" y="231"/>
                <a:ext cx="159" cy="1"/>
              </a:xfrm>
              <a:prstGeom prst="rect">
                <a:avLst/>
              </a:prstGeom>
              <a:solidFill>
                <a:srgbClr val="FF3A3A"/>
              </a:solidFill>
              <a:ln w="9525">
                <a:noFill/>
                <a:miter lim="800000"/>
                <a:headEnd/>
                <a:tailEnd/>
              </a:ln>
            </p:spPr>
          </p:sp>
          <p:sp>
            <p:nvSpPr>
              <p:cNvPr id="1767" name="Rectangle 1766"/>
              <p:cNvSpPr>
                <a:spLocks noChangeArrowheads="1"/>
              </p:cNvSpPr>
              <p:nvPr/>
            </p:nvSpPr>
            <p:spPr bwMode="auto">
              <a:xfrm>
                <a:off x="254" y="232"/>
                <a:ext cx="159" cy="1"/>
              </a:xfrm>
              <a:prstGeom prst="rect">
                <a:avLst/>
              </a:prstGeom>
              <a:solidFill>
                <a:srgbClr val="FF3232"/>
              </a:solidFill>
              <a:ln w="9525">
                <a:noFill/>
                <a:miter lim="800000"/>
                <a:headEnd/>
                <a:tailEnd/>
              </a:ln>
            </p:spPr>
          </p:sp>
          <p:sp>
            <p:nvSpPr>
              <p:cNvPr id="1768" name="Rectangle 1767"/>
              <p:cNvSpPr>
                <a:spLocks noChangeArrowheads="1"/>
              </p:cNvSpPr>
              <p:nvPr/>
            </p:nvSpPr>
            <p:spPr bwMode="auto">
              <a:xfrm>
                <a:off x="254" y="232"/>
                <a:ext cx="159" cy="1"/>
              </a:xfrm>
              <a:prstGeom prst="rect">
                <a:avLst/>
              </a:prstGeom>
              <a:solidFill>
                <a:srgbClr val="FF2A2A"/>
              </a:solidFill>
              <a:ln w="9525">
                <a:noFill/>
                <a:miter lim="800000"/>
                <a:headEnd/>
                <a:tailEnd/>
              </a:ln>
            </p:spPr>
          </p:sp>
          <p:sp>
            <p:nvSpPr>
              <p:cNvPr id="1769" name="Rectangle 1768"/>
              <p:cNvSpPr>
                <a:spLocks noChangeArrowheads="1"/>
              </p:cNvSpPr>
              <p:nvPr/>
            </p:nvSpPr>
            <p:spPr bwMode="auto">
              <a:xfrm>
                <a:off x="254" y="233"/>
                <a:ext cx="159" cy="1"/>
              </a:xfrm>
              <a:prstGeom prst="rect">
                <a:avLst/>
              </a:prstGeom>
              <a:solidFill>
                <a:srgbClr val="FF2222"/>
              </a:solidFill>
              <a:ln w="9525">
                <a:noFill/>
                <a:miter lim="800000"/>
                <a:headEnd/>
                <a:tailEnd/>
              </a:ln>
            </p:spPr>
          </p:sp>
          <p:sp>
            <p:nvSpPr>
              <p:cNvPr id="1770" name="Rectangle 1769"/>
              <p:cNvSpPr>
                <a:spLocks noChangeArrowheads="1"/>
              </p:cNvSpPr>
              <p:nvPr/>
            </p:nvSpPr>
            <p:spPr bwMode="auto">
              <a:xfrm>
                <a:off x="254" y="233"/>
                <a:ext cx="159" cy="1"/>
              </a:xfrm>
              <a:prstGeom prst="rect">
                <a:avLst/>
              </a:prstGeom>
              <a:solidFill>
                <a:srgbClr val="FF1818"/>
              </a:solidFill>
              <a:ln w="9525">
                <a:noFill/>
                <a:miter lim="800000"/>
                <a:headEnd/>
                <a:tailEnd/>
              </a:ln>
            </p:spPr>
          </p:sp>
          <p:sp>
            <p:nvSpPr>
              <p:cNvPr id="1771" name="Rectangle 1770"/>
              <p:cNvSpPr>
                <a:spLocks noChangeArrowheads="1"/>
              </p:cNvSpPr>
              <p:nvPr/>
            </p:nvSpPr>
            <p:spPr bwMode="auto">
              <a:xfrm>
                <a:off x="254" y="234"/>
                <a:ext cx="159" cy="1"/>
              </a:xfrm>
              <a:prstGeom prst="rect">
                <a:avLst/>
              </a:prstGeom>
              <a:solidFill>
                <a:srgbClr val="FF0C0C"/>
              </a:solidFill>
              <a:ln w="9525">
                <a:noFill/>
                <a:miter lim="800000"/>
                <a:headEnd/>
                <a:tailEnd/>
              </a:ln>
            </p:spPr>
          </p:sp>
          <p:sp>
            <p:nvSpPr>
              <p:cNvPr id="1772" name="Rectangle 1771"/>
              <p:cNvSpPr>
                <a:spLocks noChangeArrowheads="1"/>
              </p:cNvSpPr>
              <p:nvPr/>
            </p:nvSpPr>
            <p:spPr bwMode="auto">
              <a:xfrm>
                <a:off x="254" y="234"/>
                <a:ext cx="159" cy="1"/>
              </a:xfrm>
              <a:prstGeom prst="rect">
                <a:avLst/>
              </a:prstGeom>
              <a:solidFill>
                <a:srgbClr val="FF0000"/>
              </a:solidFill>
              <a:ln w="9525">
                <a:noFill/>
                <a:miter lim="800000"/>
                <a:headEnd/>
                <a:tailEnd/>
              </a:ln>
            </p:spPr>
          </p:sp>
          <p:sp>
            <p:nvSpPr>
              <p:cNvPr id="1773" name="Rectangle 1772"/>
              <p:cNvSpPr>
                <a:spLocks noChangeArrowheads="1"/>
              </p:cNvSpPr>
              <p:nvPr/>
            </p:nvSpPr>
            <p:spPr bwMode="auto">
              <a:xfrm>
                <a:off x="254" y="235"/>
                <a:ext cx="159" cy="1"/>
              </a:xfrm>
              <a:prstGeom prst="rect">
                <a:avLst/>
              </a:prstGeom>
              <a:solidFill>
                <a:srgbClr val="FF0C0C"/>
              </a:solidFill>
              <a:ln w="9525">
                <a:noFill/>
                <a:miter lim="800000"/>
                <a:headEnd/>
                <a:tailEnd/>
              </a:ln>
            </p:spPr>
          </p:sp>
          <p:sp>
            <p:nvSpPr>
              <p:cNvPr id="1774" name="Rectangle 1773"/>
              <p:cNvSpPr>
                <a:spLocks noChangeArrowheads="1"/>
              </p:cNvSpPr>
              <p:nvPr/>
            </p:nvSpPr>
            <p:spPr bwMode="auto">
              <a:xfrm>
                <a:off x="254" y="236"/>
                <a:ext cx="159" cy="1"/>
              </a:xfrm>
              <a:prstGeom prst="rect">
                <a:avLst/>
              </a:prstGeom>
              <a:solidFill>
                <a:srgbClr val="FF1818"/>
              </a:solidFill>
              <a:ln w="9525">
                <a:noFill/>
                <a:miter lim="800000"/>
                <a:headEnd/>
                <a:tailEnd/>
              </a:ln>
            </p:spPr>
          </p:sp>
          <p:sp>
            <p:nvSpPr>
              <p:cNvPr id="1775" name="Rectangle 1774"/>
              <p:cNvSpPr>
                <a:spLocks noChangeArrowheads="1"/>
              </p:cNvSpPr>
              <p:nvPr/>
            </p:nvSpPr>
            <p:spPr bwMode="auto">
              <a:xfrm>
                <a:off x="254" y="236"/>
                <a:ext cx="159" cy="1"/>
              </a:xfrm>
              <a:prstGeom prst="rect">
                <a:avLst/>
              </a:prstGeom>
              <a:solidFill>
                <a:srgbClr val="FF2222"/>
              </a:solidFill>
              <a:ln w="9525">
                <a:noFill/>
                <a:miter lim="800000"/>
                <a:headEnd/>
                <a:tailEnd/>
              </a:ln>
            </p:spPr>
          </p:sp>
          <p:sp>
            <p:nvSpPr>
              <p:cNvPr id="1776" name="Rectangle 1775"/>
              <p:cNvSpPr>
                <a:spLocks noChangeArrowheads="1"/>
              </p:cNvSpPr>
              <p:nvPr/>
            </p:nvSpPr>
            <p:spPr bwMode="auto">
              <a:xfrm>
                <a:off x="254" y="237"/>
                <a:ext cx="159" cy="1"/>
              </a:xfrm>
              <a:prstGeom prst="rect">
                <a:avLst/>
              </a:prstGeom>
              <a:solidFill>
                <a:srgbClr val="FF2A2A"/>
              </a:solidFill>
              <a:ln w="9525">
                <a:noFill/>
                <a:miter lim="800000"/>
                <a:headEnd/>
                <a:tailEnd/>
              </a:ln>
            </p:spPr>
          </p:sp>
          <p:sp>
            <p:nvSpPr>
              <p:cNvPr id="1777" name="Rectangle 1776"/>
              <p:cNvSpPr>
                <a:spLocks noChangeArrowheads="1"/>
              </p:cNvSpPr>
              <p:nvPr/>
            </p:nvSpPr>
            <p:spPr bwMode="auto">
              <a:xfrm>
                <a:off x="254" y="237"/>
                <a:ext cx="159" cy="1"/>
              </a:xfrm>
              <a:prstGeom prst="rect">
                <a:avLst/>
              </a:prstGeom>
              <a:solidFill>
                <a:srgbClr val="FF3232"/>
              </a:solidFill>
              <a:ln w="9525">
                <a:noFill/>
                <a:miter lim="800000"/>
                <a:headEnd/>
                <a:tailEnd/>
              </a:ln>
            </p:spPr>
          </p:sp>
          <p:sp>
            <p:nvSpPr>
              <p:cNvPr id="1778" name="Rectangle 1777"/>
              <p:cNvSpPr>
                <a:spLocks noChangeArrowheads="1"/>
              </p:cNvSpPr>
              <p:nvPr/>
            </p:nvSpPr>
            <p:spPr bwMode="auto">
              <a:xfrm>
                <a:off x="254" y="238"/>
                <a:ext cx="159" cy="1"/>
              </a:xfrm>
              <a:prstGeom prst="rect">
                <a:avLst/>
              </a:prstGeom>
              <a:solidFill>
                <a:srgbClr val="FF3A3A"/>
              </a:solidFill>
              <a:ln w="9525">
                <a:noFill/>
                <a:miter lim="800000"/>
                <a:headEnd/>
                <a:tailEnd/>
              </a:ln>
            </p:spPr>
          </p:sp>
          <p:sp>
            <p:nvSpPr>
              <p:cNvPr id="1779" name="Rectangle 1778"/>
              <p:cNvSpPr>
                <a:spLocks noChangeArrowheads="1"/>
              </p:cNvSpPr>
              <p:nvPr/>
            </p:nvSpPr>
            <p:spPr bwMode="auto">
              <a:xfrm>
                <a:off x="254" y="238"/>
                <a:ext cx="159" cy="1"/>
              </a:xfrm>
              <a:prstGeom prst="rect">
                <a:avLst/>
              </a:prstGeom>
              <a:solidFill>
                <a:srgbClr val="FF4242"/>
              </a:solidFill>
              <a:ln w="9525">
                <a:noFill/>
                <a:miter lim="800000"/>
                <a:headEnd/>
                <a:tailEnd/>
              </a:ln>
            </p:spPr>
          </p:sp>
          <p:sp>
            <p:nvSpPr>
              <p:cNvPr id="1780" name="Rectangle 1779"/>
              <p:cNvSpPr>
                <a:spLocks noChangeArrowheads="1"/>
              </p:cNvSpPr>
              <p:nvPr/>
            </p:nvSpPr>
            <p:spPr bwMode="auto">
              <a:xfrm>
                <a:off x="254" y="239"/>
                <a:ext cx="159" cy="1"/>
              </a:xfrm>
              <a:prstGeom prst="rect">
                <a:avLst/>
              </a:prstGeom>
              <a:solidFill>
                <a:srgbClr val="FF4A4A"/>
              </a:solidFill>
              <a:ln w="9525">
                <a:noFill/>
                <a:miter lim="800000"/>
                <a:headEnd/>
                <a:tailEnd/>
              </a:ln>
            </p:spPr>
          </p:sp>
          <p:sp>
            <p:nvSpPr>
              <p:cNvPr id="1781" name="Rectangle 1780"/>
              <p:cNvSpPr>
                <a:spLocks noChangeArrowheads="1"/>
              </p:cNvSpPr>
              <p:nvPr/>
            </p:nvSpPr>
            <p:spPr bwMode="auto">
              <a:xfrm>
                <a:off x="254" y="239"/>
                <a:ext cx="159" cy="1"/>
              </a:xfrm>
              <a:prstGeom prst="rect">
                <a:avLst/>
              </a:prstGeom>
              <a:solidFill>
                <a:srgbClr val="FF5252"/>
              </a:solidFill>
              <a:ln w="9525">
                <a:noFill/>
                <a:miter lim="800000"/>
                <a:headEnd/>
                <a:tailEnd/>
              </a:ln>
            </p:spPr>
          </p:sp>
          <p:sp>
            <p:nvSpPr>
              <p:cNvPr id="1782" name="Rectangle 1781"/>
              <p:cNvSpPr>
                <a:spLocks noChangeArrowheads="1"/>
              </p:cNvSpPr>
              <p:nvPr/>
            </p:nvSpPr>
            <p:spPr bwMode="auto">
              <a:xfrm>
                <a:off x="254" y="240"/>
                <a:ext cx="159" cy="1"/>
              </a:xfrm>
              <a:prstGeom prst="rect">
                <a:avLst/>
              </a:prstGeom>
              <a:solidFill>
                <a:srgbClr val="FF5959"/>
              </a:solidFill>
              <a:ln w="9525">
                <a:noFill/>
                <a:miter lim="800000"/>
                <a:headEnd/>
                <a:tailEnd/>
              </a:ln>
            </p:spPr>
          </p:sp>
          <p:sp>
            <p:nvSpPr>
              <p:cNvPr id="1783" name="Rectangle 1782"/>
              <p:cNvSpPr>
                <a:spLocks noChangeArrowheads="1"/>
              </p:cNvSpPr>
              <p:nvPr/>
            </p:nvSpPr>
            <p:spPr bwMode="auto">
              <a:xfrm>
                <a:off x="254" y="240"/>
                <a:ext cx="159" cy="1"/>
              </a:xfrm>
              <a:prstGeom prst="rect">
                <a:avLst/>
              </a:prstGeom>
              <a:solidFill>
                <a:srgbClr val="FF5F5F"/>
              </a:solidFill>
              <a:ln w="9525">
                <a:noFill/>
                <a:miter lim="800000"/>
                <a:headEnd/>
                <a:tailEnd/>
              </a:ln>
            </p:spPr>
          </p:sp>
        </p:grpSp>
        <p:grpSp>
          <p:nvGrpSpPr>
            <p:cNvPr id="1345" name="Group 1344"/>
            <p:cNvGrpSpPr>
              <a:grpSpLocks/>
            </p:cNvGrpSpPr>
            <p:nvPr/>
          </p:nvGrpSpPr>
          <p:grpSpPr bwMode="auto">
            <a:xfrm>
              <a:off x="249" y="3"/>
              <a:ext cx="287" cy="468"/>
              <a:chOff x="249" y="3"/>
              <a:chExt cx="287" cy="468"/>
            </a:xfrm>
          </p:grpSpPr>
          <p:sp>
            <p:nvSpPr>
              <p:cNvPr id="1384" name="Rectangle 1383"/>
              <p:cNvSpPr>
                <a:spLocks noChangeArrowheads="1"/>
              </p:cNvSpPr>
              <p:nvPr/>
            </p:nvSpPr>
            <p:spPr bwMode="auto">
              <a:xfrm>
                <a:off x="254" y="241"/>
                <a:ext cx="159" cy="1"/>
              </a:xfrm>
              <a:prstGeom prst="rect">
                <a:avLst/>
              </a:prstGeom>
              <a:solidFill>
                <a:srgbClr val="FF6565"/>
              </a:solidFill>
              <a:ln w="9525">
                <a:noFill/>
                <a:miter lim="800000"/>
                <a:headEnd/>
                <a:tailEnd/>
              </a:ln>
            </p:spPr>
          </p:sp>
          <p:sp>
            <p:nvSpPr>
              <p:cNvPr id="1385" name="Rectangle 1384"/>
              <p:cNvSpPr>
                <a:spLocks noChangeArrowheads="1"/>
              </p:cNvSpPr>
              <p:nvPr/>
            </p:nvSpPr>
            <p:spPr bwMode="auto">
              <a:xfrm>
                <a:off x="254" y="241"/>
                <a:ext cx="159" cy="1"/>
              </a:xfrm>
              <a:prstGeom prst="rect">
                <a:avLst/>
              </a:prstGeom>
              <a:solidFill>
                <a:srgbClr val="FF6B6B"/>
              </a:solidFill>
              <a:ln w="9525">
                <a:noFill/>
                <a:miter lim="800000"/>
                <a:headEnd/>
                <a:tailEnd/>
              </a:ln>
            </p:spPr>
          </p:sp>
          <p:sp>
            <p:nvSpPr>
              <p:cNvPr id="1386" name="Rectangle 1385"/>
              <p:cNvSpPr>
                <a:spLocks noChangeArrowheads="1"/>
              </p:cNvSpPr>
              <p:nvPr/>
            </p:nvSpPr>
            <p:spPr bwMode="auto">
              <a:xfrm>
                <a:off x="254" y="242"/>
                <a:ext cx="159" cy="1"/>
              </a:xfrm>
              <a:prstGeom prst="rect">
                <a:avLst/>
              </a:prstGeom>
              <a:solidFill>
                <a:srgbClr val="FF6F6F"/>
              </a:solidFill>
              <a:ln w="9525">
                <a:noFill/>
                <a:miter lim="800000"/>
                <a:headEnd/>
                <a:tailEnd/>
              </a:ln>
            </p:spPr>
          </p:sp>
          <p:sp>
            <p:nvSpPr>
              <p:cNvPr id="1387" name="Rectangle 1386"/>
              <p:cNvSpPr>
                <a:spLocks noChangeArrowheads="1"/>
              </p:cNvSpPr>
              <p:nvPr/>
            </p:nvSpPr>
            <p:spPr bwMode="auto">
              <a:xfrm>
                <a:off x="254" y="242"/>
                <a:ext cx="159" cy="1"/>
              </a:xfrm>
              <a:prstGeom prst="rect">
                <a:avLst/>
              </a:prstGeom>
              <a:solidFill>
                <a:srgbClr val="FF7373"/>
              </a:solidFill>
              <a:ln w="9525">
                <a:noFill/>
                <a:miter lim="800000"/>
                <a:headEnd/>
                <a:tailEnd/>
              </a:ln>
            </p:spPr>
          </p:sp>
          <p:sp>
            <p:nvSpPr>
              <p:cNvPr id="1388" name="Rectangle 1387"/>
              <p:cNvSpPr>
                <a:spLocks noChangeArrowheads="1"/>
              </p:cNvSpPr>
              <p:nvPr/>
            </p:nvSpPr>
            <p:spPr bwMode="auto">
              <a:xfrm>
                <a:off x="254" y="243"/>
                <a:ext cx="159" cy="1"/>
              </a:xfrm>
              <a:prstGeom prst="rect">
                <a:avLst/>
              </a:prstGeom>
              <a:solidFill>
                <a:srgbClr val="FF7676"/>
              </a:solidFill>
              <a:ln w="9525">
                <a:noFill/>
                <a:miter lim="800000"/>
                <a:headEnd/>
                <a:tailEnd/>
              </a:ln>
            </p:spPr>
          </p:sp>
          <p:sp>
            <p:nvSpPr>
              <p:cNvPr id="1389" name="Rectangle 1388"/>
              <p:cNvSpPr>
                <a:spLocks noChangeArrowheads="1"/>
              </p:cNvSpPr>
              <p:nvPr/>
            </p:nvSpPr>
            <p:spPr bwMode="auto">
              <a:xfrm>
                <a:off x="254" y="243"/>
                <a:ext cx="159" cy="1"/>
              </a:xfrm>
              <a:prstGeom prst="rect">
                <a:avLst/>
              </a:prstGeom>
              <a:solidFill>
                <a:srgbClr val="FF7878"/>
              </a:solidFill>
              <a:ln w="9525">
                <a:noFill/>
                <a:miter lim="800000"/>
                <a:headEnd/>
                <a:tailEnd/>
              </a:ln>
            </p:spPr>
          </p:sp>
          <p:sp>
            <p:nvSpPr>
              <p:cNvPr id="1390" name="Rectangle 1389"/>
              <p:cNvSpPr>
                <a:spLocks noChangeArrowheads="1"/>
              </p:cNvSpPr>
              <p:nvPr/>
            </p:nvSpPr>
            <p:spPr bwMode="auto">
              <a:xfrm>
                <a:off x="254" y="244"/>
                <a:ext cx="159" cy="1"/>
              </a:xfrm>
              <a:prstGeom prst="rect">
                <a:avLst/>
              </a:prstGeom>
              <a:solidFill>
                <a:srgbClr val="FF7A7A"/>
              </a:solidFill>
              <a:ln w="9525">
                <a:noFill/>
                <a:miter lim="800000"/>
                <a:headEnd/>
                <a:tailEnd/>
              </a:ln>
            </p:spPr>
          </p:sp>
          <p:sp>
            <p:nvSpPr>
              <p:cNvPr id="1391" name="Rectangle 1390"/>
              <p:cNvSpPr>
                <a:spLocks noChangeArrowheads="1"/>
              </p:cNvSpPr>
              <p:nvPr/>
            </p:nvSpPr>
            <p:spPr bwMode="auto">
              <a:xfrm>
                <a:off x="254" y="244"/>
                <a:ext cx="159" cy="1"/>
              </a:xfrm>
              <a:prstGeom prst="rect">
                <a:avLst/>
              </a:prstGeom>
              <a:solidFill>
                <a:srgbClr val="FF7B7B"/>
              </a:solidFill>
              <a:ln w="9525">
                <a:noFill/>
                <a:miter lim="800000"/>
                <a:headEnd/>
                <a:tailEnd/>
              </a:ln>
            </p:spPr>
          </p:sp>
          <p:sp>
            <p:nvSpPr>
              <p:cNvPr id="1392" name="Rectangle 1391"/>
              <p:cNvSpPr>
                <a:spLocks noChangeArrowheads="1"/>
              </p:cNvSpPr>
              <p:nvPr/>
            </p:nvSpPr>
            <p:spPr bwMode="auto">
              <a:xfrm>
                <a:off x="254" y="245"/>
                <a:ext cx="159" cy="1"/>
              </a:xfrm>
              <a:prstGeom prst="rect">
                <a:avLst/>
              </a:prstGeom>
              <a:solidFill>
                <a:srgbClr val="FF7C7C"/>
              </a:solidFill>
              <a:ln w="9525">
                <a:noFill/>
                <a:miter lim="800000"/>
                <a:headEnd/>
                <a:tailEnd/>
              </a:ln>
            </p:spPr>
          </p:sp>
          <p:sp>
            <p:nvSpPr>
              <p:cNvPr id="1393" name="Rectangle 1392"/>
              <p:cNvSpPr>
                <a:spLocks noChangeArrowheads="1"/>
              </p:cNvSpPr>
              <p:nvPr/>
            </p:nvSpPr>
            <p:spPr bwMode="auto">
              <a:xfrm>
                <a:off x="254" y="224"/>
                <a:ext cx="159" cy="21"/>
              </a:xfrm>
              <a:prstGeom prst="rect">
                <a:avLst/>
              </a:prstGeom>
              <a:noFill/>
              <a:ln w="9525">
                <a:noFill/>
                <a:miter lim="800000"/>
                <a:headEnd/>
                <a:tailEnd/>
              </a:ln>
            </p:spPr>
          </p:sp>
          <p:sp>
            <p:nvSpPr>
              <p:cNvPr id="1394" name="Rectangle 1393"/>
              <p:cNvSpPr>
                <a:spLocks noChangeArrowheads="1"/>
              </p:cNvSpPr>
              <p:nvPr/>
            </p:nvSpPr>
            <p:spPr bwMode="auto">
              <a:xfrm>
                <a:off x="254" y="173"/>
                <a:ext cx="84" cy="1"/>
              </a:xfrm>
              <a:prstGeom prst="rect">
                <a:avLst/>
              </a:prstGeom>
              <a:solidFill>
                <a:srgbClr val="FF7C7C"/>
              </a:solidFill>
              <a:ln w="9525">
                <a:noFill/>
                <a:miter lim="800000"/>
                <a:headEnd/>
                <a:tailEnd/>
              </a:ln>
            </p:spPr>
          </p:sp>
          <p:sp>
            <p:nvSpPr>
              <p:cNvPr id="1395" name="Rectangle 1394"/>
              <p:cNvSpPr>
                <a:spLocks noChangeArrowheads="1"/>
              </p:cNvSpPr>
              <p:nvPr/>
            </p:nvSpPr>
            <p:spPr bwMode="auto">
              <a:xfrm>
                <a:off x="254" y="173"/>
                <a:ext cx="84" cy="1"/>
              </a:xfrm>
              <a:prstGeom prst="rect">
                <a:avLst/>
              </a:prstGeom>
              <a:solidFill>
                <a:srgbClr val="FF7B7B"/>
              </a:solidFill>
              <a:ln w="9525">
                <a:noFill/>
                <a:miter lim="800000"/>
                <a:headEnd/>
                <a:tailEnd/>
              </a:ln>
            </p:spPr>
          </p:sp>
          <p:sp>
            <p:nvSpPr>
              <p:cNvPr id="1396" name="Rectangle 1395"/>
              <p:cNvSpPr>
                <a:spLocks noChangeArrowheads="1"/>
              </p:cNvSpPr>
              <p:nvPr/>
            </p:nvSpPr>
            <p:spPr bwMode="auto">
              <a:xfrm>
                <a:off x="254" y="174"/>
                <a:ext cx="84" cy="1"/>
              </a:xfrm>
              <a:prstGeom prst="rect">
                <a:avLst/>
              </a:prstGeom>
              <a:solidFill>
                <a:srgbClr val="FF7A7A"/>
              </a:solidFill>
              <a:ln w="9525">
                <a:noFill/>
                <a:miter lim="800000"/>
                <a:headEnd/>
                <a:tailEnd/>
              </a:ln>
            </p:spPr>
          </p:sp>
          <p:sp>
            <p:nvSpPr>
              <p:cNvPr id="1397" name="Rectangle 1396"/>
              <p:cNvSpPr>
                <a:spLocks noChangeArrowheads="1"/>
              </p:cNvSpPr>
              <p:nvPr/>
            </p:nvSpPr>
            <p:spPr bwMode="auto">
              <a:xfrm>
                <a:off x="254" y="174"/>
                <a:ext cx="84" cy="1"/>
              </a:xfrm>
              <a:prstGeom prst="rect">
                <a:avLst/>
              </a:prstGeom>
              <a:solidFill>
                <a:srgbClr val="FF7878"/>
              </a:solidFill>
              <a:ln w="9525">
                <a:noFill/>
                <a:miter lim="800000"/>
                <a:headEnd/>
                <a:tailEnd/>
              </a:ln>
            </p:spPr>
          </p:sp>
          <p:sp>
            <p:nvSpPr>
              <p:cNvPr id="1398" name="Rectangle 1397"/>
              <p:cNvSpPr>
                <a:spLocks noChangeArrowheads="1"/>
              </p:cNvSpPr>
              <p:nvPr/>
            </p:nvSpPr>
            <p:spPr bwMode="auto">
              <a:xfrm>
                <a:off x="254" y="175"/>
                <a:ext cx="84" cy="1"/>
              </a:xfrm>
              <a:prstGeom prst="rect">
                <a:avLst/>
              </a:prstGeom>
              <a:solidFill>
                <a:srgbClr val="FF7676"/>
              </a:solidFill>
              <a:ln w="9525">
                <a:noFill/>
                <a:miter lim="800000"/>
                <a:headEnd/>
                <a:tailEnd/>
              </a:ln>
            </p:spPr>
          </p:sp>
          <p:sp>
            <p:nvSpPr>
              <p:cNvPr id="1399" name="Rectangle 1398"/>
              <p:cNvSpPr>
                <a:spLocks noChangeArrowheads="1"/>
              </p:cNvSpPr>
              <p:nvPr/>
            </p:nvSpPr>
            <p:spPr bwMode="auto">
              <a:xfrm>
                <a:off x="254" y="175"/>
                <a:ext cx="84" cy="1"/>
              </a:xfrm>
              <a:prstGeom prst="rect">
                <a:avLst/>
              </a:prstGeom>
              <a:solidFill>
                <a:srgbClr val="FF7373"/>
              </a:solidFill>
              <a:ln w="9525">
                <a:noFill/>
                <a:miter lim="800000"/>
                <a:headEnd/>
                <a:tailEnd/>
              </a:ln>
            </p:spPr>
          </p:sp>
          <p:sp>
            <p:nvSpPr>
              <p:cNvPr id="1400" name="Rectangle 1399"/>
              <p:cNvSpPr>
                <a:spLocks noChangeArrowheads="1"/>
              </p:cNvSpPr>
              <p:nvPr/>
            </p:nvSpPr>
            <p:spPr bwMode="auto">
              <a:xfrm>
                <a:off x="254" y="176"/>
                <a:ext cx="84" cy="1"/>
              </a:xfrm>
              <a:prstGeom prst="rect">
                <a:avLst/>
              </a:prstGeom>
              <a:solidFill>
                <a:srgbClr val="FF6F6F"/>
              </a:solidFill>
              <a:ln w="9525">
                <a:noFill/>
                <a:miter lim="800000"/>
                <a:headEnd/>
                <a:tailEnd/>
              </a:ln>
            </p:spPr>
          </p:sp>
          <p:sp>
            <p:nvSpPr>
              <p:cNvPr id="1401" name="Rectangle 1400"/>
              <p:cNvSpPr>
                <a:spLocks noChangeArrowheads="1"/>
              </p:cNvSpPr>
              <p:nvPr/>
            </p:nvSpPr>
            <p:spPr bwMode="auto">
              <a:xfrm>
                <a:off x="254" y="177"/>
                <a:ext cx="84" cy="1"/>
              </a:xfrm>
              <a:prstGeom prst="rect">
                <a:avLst/>
              </a:prstGeom>
              <a:solidFill>
                <a:srgbClr val="FF6B6B"/>
              </a:solidFill>
              <a:ln w="9525">
                <a:noFill/>
                <a:miter lim="800000"/>
                <a:headEnd/>
                <a:tailEnd/>
              </a:ln>
            </p:spPr>
          </p:sp>
          <p:sp>
            <p:nvSpPr>
              <p:cNvPr id="1402" name="Rectangle 1401"/>
              <p:cNvSpPr>
                <a:spLocks noChangeArrowheads="1"/>
              </p:cNvSpPr>
              <p:nvPr/>
            </p:nvSpPr>
            <p:spPr bwMode="auto">
              <a:xfrm>
                <a:off x="254" y="177"/>
                <a:ext cx="84" cy="1"/>
              </a:xfrm>
              <a:prstGeom prst="rect">
                <a:avLst/>
              </a:prstGeom>
              <a:solidFill>
                <a:srgbClr val="FF6565"/>
              </a:solidFill>
              <a:ln w="9525">
                <a:noFill/>
                <a:miter lim="800000"/>
                <a:headEnd/>
                <a:tailEnd/>
              </a:ln>
            </p:spPr>
          </p:sp>
          <p:sp>
            <p:nvSpPr>
              <p:cNvPr id="1403" name="Rectangle 1402"/>
              <p:cNvSpPr>
                <a:spLocks noChangeArrowheads="1"/>
              </p:cNvSpPr>
              <p:nvPr/>
            </p:nvSpPr>
            <p:spPr bwMode="auto">
              <a:xfrm>
                <a:off x="254" y="178"/>
                <a:ext cx="84" cy="1"/>
              </a:xfrm>
              <a:prstGeom prst="rect">
                <a:avLst/>
              </a:prstGeom>
              <a:solidFill>
                <a:srgbClr val="FF5F5F"/>
              </a:solidFill>
              <a:ln w="9525">
                <a:noFill/>
                <a:miter lim="800000"/>
                <a:headEnd/>
                <a:tailEnd/>
              </a:ln>
            </p:spPr>
          </p:sp>
          <p:sp>
            <p:nvSpPr>
              <p:cNvPr id="1404" name="Rectangle 1403"/>
              <p:cNvSpPr>
                <a:spLocks noChangeArrowheads="1"/>
              </p:cNvSpPr>
              <p:nvPr/>
            </p:nvSpPr>
            <p:spPr bwMode="auto">
              <a:xfrm>
                <a:off x="254" y="178"/>
                <a:ext cx="84" cy="1"/>
              </a:xfrm>
              <a:prstGeom prst="rect">
                <a:avLst/>
              </a:prstGeom>
              <a:solidFill>
                <a:srgbClr val="FF5959"/>
              </a:solidFill>
              <a:ln w="9525">
                <a:noFill/>
                <a:miter lim="800000"/>
                <a:headEnd/>
                <a:tailEnd/>
              </a:ln>
            </p:spPr>
          </p:sp>
          <p:sp>
            <p:nvSpPr>
              <p:cNvPr id="1405" name="Rectangle 1404"/>
              <p:cNvSpPr>
                <a:spLocks noChangeArrowheads="1"/>
              </p:cNvSpPr>
              <p:nvPr/>
            </p:nvSpPr>
            <p:spPr bwMode="auto">
              <a:xfrm>
                <a:off x="254" y="179"/>
                <a:ext cx="84" cy="1"/>
              </a:xfrm>
              <a:prstGeom prst="rect">
                <a:avLst/>
              </a:prstGeom>
              <a:solidFill>
                <a:srgbClr val="FF5252"/>
              </a:solidFill>
              <a:ln w="9525">
                <a:noFill/>
                <a:miter lim="800000"/>
                <a:headEnd/>
                <a:tailEnd/>
              </a:ln>
            </p:spPr>
          </p:sp>
          <p:sp>
            <p:nvSpPr>
              <p:cNvPr id="1406" name="Rectangle 1405"/>
              <p:cNvSpPr>
                <a:spLocks noChangeArrowheads="1"/>
              </p:cNvSpPr>
              <p:nvPr/>
            </p:nvSpPr>
            <p:spPr bwMode="auto">
              <a:xfrm>
                <a:off x="254" y="179"/>
                <a:ext cx="84" cy="1"/>
              </a:xfrm>
              <a:prstGeom prst="rect">
                <a:avLst/>
              </a:prstGeom>
              <a:solidFill>
                <a:srgbClr val="FF4A4A"/>
              </a:solidFill>
              <a:ln w="9525">
                <a:noFill/>
                <a:miter lim="800000"/>
                <a:headEnd/>
                <a:tailEnd/>
              </a:ln>
            </p:spPr>
          </p:sp>
          <p:sp>
            <p:nvSpPr>
              <p:cNvPr id="1407" name="Rectangle 1406"/>
              <p:cNvSpPr>
                <a:spLocks noChangeArrowheads="1"/>
              </p:cNvSpPr>
              <p:nvPr/>
            </p:nvSpPr>
            <p:spPr bwMode="auto">
              <a:xfrm>
                <a:off x="254" y="180"/>
                <a:ext cx="84" cy="1"/>
              </a:xfrm>
              <a:prstGeom prst="rect">
                <a:avLst/>
              </a:prstGeom>
              <a:solidFill>
                <a:srgbClr val="FF4242"/>
              </a:solidFill>
              <a:ln w="9525">
                <a:noFill/>
                <a:miter lim="800000"/>
                <a:headEnd/>
                <a:tailEnd/>
              </a:ln>
            </p:spPr>
          </p:sp>
          <p:sp>
            <p:nvSpPr>
              <p:cNvPr id="1408" name="Rectangle 1407"/>
              <p:cNvSpPr>
                <a:spLocks noChangeArrowheads="1"/>
              </p:cNvSpPr>
              <p:nvPr/>
            </p:nvSpPr>
            <p:spPr bwMode="auto">
              <a:xfrm>
                <a:off x="254" y="180"/>
                <a:ext cx="84" cy="1"/>
              </a:xfrm>
              <a:prstGeom prst="rect">
                <a:avLst/>
              </a:prstGeom>
              <a:solidFill>
                <a:srgbClr val="FF3A3A"/>
              </a:solidFill>
              <a:ln w="9525">
                <a:noFill/>
                <a:miter lim="800000"/>
                <a:headEnd/>
                <a:tailEnd/>
              </a:ln>
            </p:spPr>
          </p:sp>
          <p:sp>
            <p:nvSpPr>
              <p:cNvPr id="1409" name="Rectangle 1408"/>
              <p:cNvSpPr>
                <a:spLocks noChangeArrowheads="1"/>
              </p:cNvSpPr>
              <p:nvPr/>
            </p:nvSpPr>
            <p:spPr bwMode="auto">
              <a:xfrm>
                <a:off x="254" y="181"/>
                <a:ext cx="84" cy="1"/>
              </a:xfrm>
              <a:prstGeom prst="rect">
                <a:avLst/>
              </a:prstGeom>
              <a:solidFill>
                <a:srgbClr val="FF3232"/>
              </a:solidFill>
              <a:ln w="9525">
                <a:noFill/>
                <a:miter lim="800000"/>
                <a:headEnd/>
                <a:tailEnd/>
              </a:ln>
            </p:spPr>
          </p:sp>
          <p:sp>
            <p:nvSpPr>
              <p:cNvPr id="1410" name="Rectangle 1409"/>
              <p:cNvSpPr>
                <a:spLocks noChangeArrowheads="1"/>
              </p:cNvSpPr>
              <p:nvPr/>
            </p:nvSpPr>
            <p:spPr bwMode="auto">
              <a:xfrm>
                <a:off x="254" y="181"/>
                <a:ext cx="84" cy="1"/>
              </a:xfrm>
              <a:prstGeom prst="rect">
                <a:avLst/>
              </a:prstGeom>
              <a:solidFill>
                <a:srgbClr val="FF2A2A"/>
              </a:solidFill>
              <a:ln w="9525">
                <a:noFill/>
                <a:miter lim="800000"/>
                <a:headEnd/>
                <a:tailEnd/>
              </a:ln>
            </p:spPr>
          </p:sp>
          <p:sp>
            <p:nvSpPr>
              <p:cNvPr id="1411" name="Rectangle 1410"/>
              <p:cNvSpPr>
                <a:spLocks noChangeArrowheads="1"/>
              </p:cNvSpPr>
              <p:nvPr/>
            </p:nvSpPr>
            <p:spPr bwMode="auto">
              <a:xfrm>
                <a:off x="254" y="182"/>
                <a:ext cx="84" cy="1"/>
              </a:xfrm>
              <a:prstGeom prst="rect">
                <a:avLst/>
              </a:prstGeom>
              <a:solidFill>
                <a:srgbClr val="FF2222"/>
              </a:solidFill>
              <a:ln w="9525">
                <a:noFill/>
                <a:miter lim="800000"/>
                <a:headEnd/>
                <a:tailEnd/>
              </a:ln>
            </p:spPr>
          </p:sp>
          <p:sp>
            <p:nvSpPr>
              <p:cNvPr id="1412" name="Rectangle 1411"/>
              <p:cNvSpPr>
                <a:spLocks noChangeArrowheads="1"/>
              </p:cNvSpPr>
              <p:nvPr/>
            </p:nvSpPr>
            <p:spPr bwMode="auto">
              <a:xfrm>
                <a:off x="254" y="182"/>
                <a:ext cx="84" cy="1"/>
              </a:xfrm>
              <a:prstGeom prst="rect">
                <a:avLst/>
              </a:prstGeom>
              <a:solidFill>
                <a:srgbClr val="FF1818"/>
              </a:solidFill>
              <a:ln w="9525">
                <a:noFill/>
                <a:miter lim="800000"/>
                <a:headEnd/>
                <a:tailEnd/>
              </a:ln>
            </p:spPr>
          </p:sp>
          <p:sp>
            <p:nvSpPr>
              <p:cNvPr id="1413" name="Rectangle 1412"/>
              <p:cNvSpPr>
                <a:spLocks noChangeArrowheads="1"/>
              </p:cNvSpPr>
              <p:nvPr/>
            </p:nvSpPr>
            <p:spPr bwMode="auto">
              <a:xfrm>
                <a:off x="254" y="183"/>
                <a:ext cx="84" cy="1"/>
              </a:xfrm>
              <a:prstGeom prst="rect">
                <a:avLst/>
              </a:prstGeom>
              <a:solidFill>
                <a:srgbClr val="FF0C0C"/>
              </a:solidFill>
              <a:ln w="9525">
                <a:noFill/>
                <a:miter lim="800000"/>
                <a:headEnd/>
                <a:tailEnd/>
              </a:ln>
            </p:spPr>
          </p:sp>
          <p:sp>
            <p:nvSpPr>
              <p:cNvPr id="1414" name="Rectangle 1413"/>
              <p:cNvSpPr>
                <a:spLocks noChangeArrowheads="1"/>
              </p:cNvSpPr>
              <p:nvPr/>
            </p:nvSpPr>
            <p:spPr bwMode="auto">
              <a:xfrm>
                <a:off x="254" y="183"/>
                <a:ext cx="84" cy="1"/>
              </a:xfrm>
              <a:prstGeom prst="rect">
                <a:avLst/>
              </a:prstGeom>
              <a:solidFill>
                <a:srgbClr val="FF0000"/>
              </a:solidFill>
              <a:ln w="9525">
                <a:noFill/>
                <a:miter lim="800000"/>
                <a:headEnd/>
                <a:tailEnd/>
              </a:ln>
            </p:spPr>
          </p:sp>
          <p:sp>
            <p:nvSpPr>
              <p:cNvPr id="1415" name="Rectangle 1414"/>
              <p:cNvSpPr>
                <a:spLocks noChangeArrowheads="1"/>
              </p:cNvSpPr>
              <p:nvPr/>
            </p:nvSpPr>
            <p:spPr bwMode="auto">
              <a:xfrm>
                <a:off x="254" y="184"/>
                <a:ext cx="84" cy="1"/>
              </a:xfrm>
              <a:prstGeom prst="rect">
                <a:avLst/>
              </a:prstGeom>
              <a:solidFill>
                <a:srgbClr val="FF0C0C"/>
              </a:solidFill>
              <a:ln w="9525">
                <a:noFill/>
                <a:miter lim="800000"/>
                <a:headEnd/>
                <a:tailEnd/>
              </a:ln>
            </p:spPr>
          </p:sp>
          <p:sp>
            <p:nvSpPr>
              <p:cNvPr id="1416" name="Rectangle 1415"/>
              <p:cNvSpPr>
                <a:spLocks noChangeArrowheads="1"/>
              </p:cNvSpPr>
              <p:nvPr/>
            </p:nvSpPr>
            <p:spPr bwMode="auto">
              <a:xfrm>
                <a:off x="254" y="184"/>
                <a:ext cx="84" cy="1"/>
              </a:xfrm>
              <a:prstGeom prst="rect">
                <a:avLst/>
              </a:prstGeom>
              <a:solidFill>
                <a:srgbClr val="FF1818"/>
              </a:solidFill>
              <a:ln w="9525">
                <a:noFill/>
                <a:miter lim="800000"/>
                <a:headEnd/>
                <a:tailEnd/>
              </a:ln>
            </p:spPr>
          </p:sp>
          <p:sp>
            <p:nvSpPr>
              <p:cNvPr id="1417" name="Rectangle 1416"/>
              <p:cNvSpPr>
                <a:spLocks noChangeArrowheads="1"/>
              </p:cNvSpPr>
              <p:nvPr/>
            </p:nvSpPr>
            <p:spPr bwMode="auto">
              <a:xfrm>
                <a:off x="254" y="185"/>
                <a:ext cx="84" cy="1"/>
              </a:xfrm>
              <a:prstGeom prst="rect">
                <a:avLst/>
              </a:prstGeom>
              <a:solidFill>
                <a:srgbClr val="FF2222"/>
              </a:solidFill>
              <a:ln w="9525">
                <a:noFill/>
                <a:miter lim="800000"/>
                <a:headEnd/>
                <a:tailEnd/>
              </a:ln>
            </p:spPr>
          </p:sp>
          <p:sp>
            <p:nvSpPr>
              <p:cNvPr id="1418" name="Rectangle 1417"/>
              <p:cNvSpPr>
                <a:spLocks noChangeArrowheads="1"/>
              </p:cNvSpPr>
              <p:nvPr/>
            </p:nvSpPr>
            <p:spPr bwMode="auto">
              <a:xfrm>
                <a:off x="254" y="185"/>
                <a:ext cx="84" cy="1"/>
              </a:xfrm>
              <a:prstGeom prst="rect">
                <a:avLst/>
              </a:prstGeom>
              <a:solidFill>
                <a:srgbClr val="FF2A2A"/>
              </a:solidFill>
              <a:ln w="9525">
                <a:noFill/>
                <a:miter lim="800000"/>
                <a:headEnd/>
                <a:tailEnd/>
              </a:ln>
            </p:spPr>
          </p:sp>
          <p:sp>
            <p:nvSpPr>
              <p:cNvPr id="1419" name="Rectangle 1418"/>
              <p:cNvSpPr>
                <a:spLocks noChangeArrowheads="1"/>
              </p:cNvSpPr>
              <p:nvPr/>
            </p:nvSpPr>
            <p:spPr bwMode="auto">
              <a:xfrm>
                <a:off x="254" y="186"/>
                <a:ext cx="84" cy="1"/>
              </a:xfrm>
              <a:prstGeom prst="rect">
                <a:avLst/>
              </a:prstGeom>
              <a:solidFill>
                <a:srgbClr val="FF3232"/>
              </a:solidFill>
              <a:ln w="9525">
                <a:noFill/>
                <a:miter lim="800000"/>
                <a:headEnd/>
                <a:tailEnd/>
              </a:ln>
            </p:spPr>
          </p:sp>
          <p:sp>
            <p:nvSpPr>
              <p:cNvPr id="1420" name="Rectangle 1419"/>
              <p:cNvSpPr>
                <a:spLocks noChangeArrowheads="1"/>
              </p:cNvSpPr>
              <p:nvPr/>
            </p:nvSpPr>
            <p:spPr bwMode="auto">
              <a:xfrm>
                <a:off x="254" y="186"/>
                <a:ext cx="84" cy="1"/>
              </a:xfrm>
              <a:prstGeom prst="rect">
                <a:avLst/>
              </a:prstGeom>
              <a:solidFill>
                <a:srgbClr val="FF3A3A"/>
              </a:solidFill>
              <a:ln w="9525">
                <a:noFill/>
                <a:miter lim="800000"/>
                <a:headEnd/>
                <a:tailEnd/>
              </a:ln>
            </p:spPr>
          </p:sp>
          <p:sp>
            <p:nvSpPr>
              <p:cNvPr id="1421" name="Rectangle 1420"/>
              <p:cNvSpPr>
                <a:spLocks noChangeArrowheads="1"/>
              </p:cNvSpPr>
              <p:nvPr/>
            </p:nvSpPr>
            <p:spPr bwMode="auto">
              <a:xfrm>
                <a:off x="254" y="187"/>
                <a:ext cx="84" cy="1"/>
              </a:xfrm>
              <a:prstGeom prst="rect">
                <a:avLst/>
              </a:prstGeom>
              <a:solidFill>
                <a:srgbClr val="FF4242"/>
              </a:solidFill>
              <a:ln w="9525">
                <a:noFill/>
                <a:miter lim="800000"/>
                <a:headEnd/>
                <a:tailEnd/>
              </a:ln>
            </p:spPr>
          </p:sp>
          <p:sp>
            <p:nvSpPr>
              <p:cNvPr id="1422" name="Rectangle 1421"/>
              <p:cNvSpPr>
                <a:spLocks noChangeArrowheads="1"/>
              </p:cNvSpPr>
              <p:nvPr/>
            </p:nvSpPr>
            <p:spPr bwMode="auto">
              <a:xfrm>
                <a:off x="254" y="187"/>
                <a:ext cx="84" cy="1"/>
              </a:xfrm>
              <a:prstGeom prst="rect">
                <a:avLst/>
              </a:prstGeom>
              <a:solidFill>
                <a:srgbClr val="FF4A4A"/>
              </a:solidFill>
              <a:ln w="9525">
                <a:noFill/>
                <a:miter lim="800000"/>
                <a:headEnd/>
                <a:tailEnd/>
              </a:ln>
            </p:spPr>
          </p:sp>
          <p:sp>
            <p:nvSpPr>
              <p:cNvPr id="1423" name="Rectangle 1422"/>
              <p:cNvSpPr>
                <a:spLocks noChangeArrowheads="1"/>
              </p:cNvSpPr>
              <p:nvPr/>
            </p:nvSpPr>
            <p:spPr bwMode="auto">
              <a:xfrm>
                <a:off x="254" y="188"/>
                <a:ext cx="84" cy="1"/>
              </a:xfrm>
              <a:prstGeom prst="rect">
                <a:avLst/>
              </a:prstGeom>
              <a:solidFill>
                <a:srgbClr val="FF5252"/>
              </a:solidFill>
              <a:ln w="9525">
                <a:noFill/>
                <a:miter lim="800000"/>
                <a:headEnd/>
                <a:tailEnd/>
              </a:ln>
            </p:spPr>
          </p:sp>
          <p:sp>
            <p:nvSpPr>
              <p:cNvPr id="1424" name="Rectangle 1423"/>
              <p:cNvSpPr>
                <a:spLocks noChangeArrowheads="1"/>
              </p:cNvSpPr>
              <p:nvPr/>
            </p:nvSpPr>
            <p:spPr bwMode="auto">
              <a:xfrm>
                <a:off x="254" y="188"/>
                <a:ext cx="84" cy="1"/>
              </a:xfrm>
              <a:prstGeom prst="rect">
                <a:avLst/>
              </a:prstGeom>
              <a:solidFill>
                <a:srgbClr val="FF5959"/>
              </a:solidFill>
              <a:ln w="9525">
                <a:noFill/>
                <a:miter lim="800000"/>
                <a:headEnd/>
                <a:tailEnd/>
              </a:ln>
            </p:spPr>
          </p:sp>
          <p:sp>
            <p:nvSpPr>
              <p:cNvPr id="1425" name="Rectangle 1424"/>
              <p:cNvSpPr>
                <a:spLocks noChangeArrowheads="1"/>
              </p:cNvSpPr>
              <p:nvPr/>
            </p:nvSpPr>
            <p:spPr bwMode="auto">
              <a:xfrm>
                <a:off x="254" y="189"/>
                <a:ext cx="84" cy="1"/>
              </a:xfrm>
              <a:prstGeom prst="rect">
                <a:avLst/>
              </a:prstGeom>
              <a:solidFill>
                <a:srgbClr val="FF5F5F"/>
              </a:solidFill>
              <a:ln w="9525">
                <a:noFill/>
                <a:miter lim="800000"/>
                <a:headEnd/>
                <a:tailEnd/>
              </a:ln>
            </p:spPr>
          </p:sp>
          <p:sp>
            <p:nvSpPr>
              <p:cNvPr id="1426" name="Rectangle 1425"/>
              <p:cNvSpPr>
                <a:spLocks noChangeArrowheads="1"/>
              </p:cNvSpPr>
              <p:nvPr/>
            </p:nvSpPr>
            <p:spPr bwMode="auto">
              <a:xfrm>
                <a:off x="254" y="189"/>
                <a:ext cx="84" cy="1"/>
              </a:xfrm>
              <a:prstGeom prst="rect">
                <a:avLst/>
              </a:prstGeom>
              <a:solidFill>
                <a:srgbClr val="FF6565"/>
              </a:solidFill>
              <a:ln w="9525">
                <a:noFill/>
                <a:miter lim="800000"/>
                <a:headEnd/>
                <a:tailEnd/>
              </a:ln>
            </p:spPr>
          </p:sp>
          <p:sp>
            <p:nvSpPr>
              <p:cNvPr id="1427" name="Rectangle 1426"/>
              <p:cNvSpPr>
                <a:spLocks noChangeArrowheads="1"/>
              </p:cNvSpPr>
              <p:nvPr/>
            </p:nvSpPr>
            <p:spPr bwMode="auto">
              <a:xfrm>
                <a:off x="254" y="190"/>
                <a:ext cx="84" cy="1"/>
              </a:xfrm>
              <a:prstGeom prst="rect">
                <a:avLst/>
              </a:prstGeom>
              <a:solidFill>
                <a:srgbClr val="FF6B6B"/>
              </a:solidFill>
              <a:ln w="9525">
                <a:noFill/>
                <a:miter lim="800000"/>
                <a:headEnd/>
                <a:tailEnd/>
              </a:ln>
            </p:spPr>
          </p:sp>
          <p:sp>
            <p:nvSpPr>
              <p:cNvPr id="1428" name="Rectangle 1427"/>
              <p:cNvSpPr>
                <a:spLocks noChangeArrowheads="1"/>
              </p:cNvSpPr>
              <p:nvPr/>
            </p:nvSpPr>
            <p:spPr bwMode="auto">
              <a:xfrm>
                <a:off x="254" y="190"/>
                <a:ext cx="84" cy="1"/>
              </a:xfrm>
              <a:prstGeom prst="rect">
                <a:avLst/>
              </a:prstGeom>
              <a:solidFill>
                <a:srgbClr val="FF6F6F"/>
              </a:solidFill>
              <a:ln w="9525">
                <a:noFill/>
                <a:miter lim="800000"/>
                <a:headEnd/>
                <a:tailEnd/>
              </a:ln>
            </p:spPr>
          </p:sp>
          <p:sp>
            <p:nvSpPr>
              <p:cNvPr id="1429" name="Rectangle 1428"/>
              <p:cNvSpPr>
                <a:spLocks noChangeArrowheads="1"/>
              </p:cNvSpPr>
              <p:nvPr/>
            </p:nvSpPr>
            <p:spPr bwMode="auto">
              <a:xfrm>
                <a:off x="254" y="191"/>
                <a:ext cx="84" cy="1"/>
              </a:xfrm>
              <a:prstGeom prst="rect">
                <a:avLst/>
              </a:prstGeom>
              <a:solidFill>
                <a:srgbClr val="FF7373"/>
              </a:solidFill>
              <a:ln w="9525">
                <a:noFill/>
                <a:miter lim="800000"/>
                <a:headEnd/>
                <a:tailEnd/>
              </a:ln>
            </p:spPr>
          </p:sp>
          <p:sp>
            <p:nvSpPr>
              <p:cNvPr id="1430" name="Rectangle 1429"/>
              <p:cNvSpPr>
                <a:spLocks noChangeArrowheads="1"/>
              </p:cNvSpPr>
              <p:nvPr/>
            </p:nvSpPr>
            <p:spPr bwMode="auto">
              <a:xfrm>
                <a:off x="254" y="191"/>
                <a:ext cx="84" cy="1"/>
              </a:xfrm>
              <a:prstGeom prst="rect">
                <a:avLst/>
              </a:prstGeom>
              <a:solidFill>
                <a:srgbClr val="FF7676"/>
              </a:solidFill>
              <a:ln w="9525">
                <a:noFill/>
                <a:miter lim="800000"/>
                <a:headEnd/>
                <a:tailEnd/>
              </a:ln>
            </p:spPr>
          </p:sp>
          <p:sp>
            <p:nvSpPr>
              <p:cNvPr id="1431" name="Rectangle 1430"/>
              <p:cNvSpPr>
                <a:spLocks noChangeArrowheads="1"/>
              </p:cNvSpPr>
              <p:nvPr/>
            </p:nvSpPr>
            <p:spPr bwMode="auto">
              <a:xfrm>
                <a:off x="254" y="192"/>
                <a:ext cx="84" cy="1"/>
              </a:xfrm>
              <a:prstGeom prst="rect">
                <a:avLst/>
              </a:prstGeom>
              <a:solidFill>
                <a:srgbClr val="FF7878"/>
              </a:solidFill>
              <a:ln w="9525">
                <a:noFill/>
                <a:miter lim="800000"/>
                <a:headEnd/>
                <a:tailEnd/>
              </a:ln>
            </p:spPr>
          </p:sp>
          <p:sp>
            <p:nvSpPr>
              <p:cNvPr id="1432" name="Rectangle 1431"/>
              <p:cNvSpPr>
                <a:spLocks noChangeArrowheads="1"/>
              </p:cNvSpPr>
              <p:nvPr/>
            </p:nvSpPr>
            <p:spPr bwMode="auto">
              <a:xfrm>
                <a:off x="254" y="192"/>
                <a:ext cx="84" cy="1"/>
              </a:xfrm>
              <a:prstGeom prst="rect">
                <a:avLst/>
              </a:prstGeom>
              <a:solidFill>
                <a:srgbClr val="FF7A7A"/>
              </a:solidFill>
              <a:ln w="9525">
                <a:noFill/>
                <a:miter lim="800000"/>
                <a:headEnd/>
                <a:tailEnd/>
              </a:ln>
            </p:spPr>
          </p:sp>
          <p:sp>
            <p:nvSpPr>
              <p:cNvPr id="1433" name="Rectangle 1432"/>
              <p:cNvSpPr>
                <a:spLocks noChangeArrowheads="1"/>
              </p:cNvSpPr>
              <p:nvPr/>
            </p:nvSpPr>
            <p:spPr bwMode="auto">
              <a:xfrm>
                <a:off x="254" y="193"/>
                <a:ext cx="84" cy="1"/>
              </a:xfrm>
              <a:prstGeom prst="rect">
                <a:avLst/>
              </a:prstGeom>
              <a:solidFill>
                <a:srgbClr val="FF7B7B"/>
              </a:solidFill>
              <a:ln w="9525">
                <a:noFill/>
                <a:miter lim="800000"/>
                <a:headEnd/>
                <a:tailEnd/>
              </a:ln>
            </p:spPr>
          </p:sp>
          <p:sp>
            <p:nvSpPr>
              <p:cNvPr id="1434" name="Rectangle 1433"/>
              <p:cNvSpPr>
                <a:spLocks noChangeArrowheads="1"/>
              </p:cNvSpPr>
              <p:nvPr/>
            </p:nvSpPr>
            <p:spPr bwMode="auto">
              <a:xfrm>
                <a:off x="254" y="193"/>
                <a:ext cx="84" cy="1"/>
              </a:xfrm>
              <a:prstGeom prst="rect">
                <a:avLst/>
              </a:prstGeom>
              <a:solidFill>
                <a:srgbClr val="FF7C7C"/>
              </a:solidFill>
              <a:ln w="9525">
                <a:noFill/>
                <a:miter lim="800000"/>
                <a:headEnd/>
                <a:tailEnd/>
              </a:ln>
            </p:spPr>
          </p:sp>
          <p:sp>
            <p:nvSpPr>
              <p:cNvPr id="1435" name="Rectangle 1434"/>
              <p:cNvSpPr>
                <a:spLocks noChangeArrowheads="1"/>
              </p:cNvSpPr>
              <p:nvPr/>
            </p:nvSpPr>
            <p:spPr bwMode="auto">
              <a:xfrm>
                <a:off x="254" y="173"/>
                <a:ext cx="84" cy="21"/>
              </a:xfrm>
              <a:prstGeom prst="rect">
                <a:avLst/>
              </a:prstGeom>
              <a:noFill/>
              <a:ln w="9525">
                <a:noFill/>
                <a:miter lim="800000"/>
                <a:headEnd/>
                <a:tailEnd/>
              </a:ln>
            </p:spPr>
          </p:sp>
          <p:sp>
            <p:nvSpPr>
              <p:cNvPr id="1436" name="Rectangle 1435"/>
              <p:cNvSpPr>
                <a:spLocks noChangeArrowheads="1"/>
              </p:cNvSpPr>
              <p:nvPr/>
            </p:nvSpPr>
            <p:spPr bwMode="auto">
              <a:xfrm>
                <a:off x="254" y="121"/>
                <a:ext cx="37" cy="1"/>
              </a:xfrm>
              <a:prstGeom prst="rect">
                <a:avLst/>
              </a:prstGeom>
              <a:solidFill>
                <a:srgbClr val="FF7C7C"/>
              </a:solidFill>
              <a:ln w="9525">
                <a:noFill/>
                <a:miter lim="800000"/>
                <a:headEnd/>
                <a:tailEnd/>
              </a:ln>
            </p:spPr>
          </p:sp>
          <p:sp>
            <p:nvSpPr>
              <p:cNvPr id="1437" name="Rectangle 1436"/>
              <p:cNvSpPr>
                <a:spLocks noChangeArrowheads="1"/>
              </p:cNvSpPr>
              <p:nvPr/>
            </p:nvSpPr>
            <p:spPr bwMode="auto">
              <a:xfrm>
                <a:off x="254" y="122"/>
                <a:ext cx="37" cy="1"/>
              </a:xfrm>
              <a:prstGeom prst="rect">
                <a:avLst/>
              </a:prstGeom>
              <a:solidFill>
                <a:srgbClr val="FF7B7B"/>
              </a:solidFill>
              <a:ln w="9525">
                <a:noFill/>
                <a:miter lim="800000"/>
                <a:headEnd/>
                <a:tailEnd/>
              </a:ln>
            </p:spPr>
          </p:sp>
          <p:sp>
            <p:nvSpPr>
              <p:cNvPr id="1438" name="Rectangle 1437"/>
              <p:cNvSpPr>
                <a:spLocks noChangeArrowheads="1"/>
              </p:cNvSpPr>
              <p:nvPr/>
            </p:nvSpPr>
            <p:spPr bwMode="auto">
              <a:xfrm>
                <a:off x="254" y="122"/>
                <a:ext cx="37" cy="1"/>
              </a:xfrm>
              <a:prstGeom prst="rect">
                <a:avLst/>
              </a:prstGeom>
              <a:solidFill>
                <a:srgbClr val="FF7A7A"/>
              </a:solidFill>
              <a:ln w="9525">
                <a:noFill/>
                <a:miter lim="800000"/>
                <a:headEnd/>
                <a:tailEnd/>
              </a:ln>
            </p:spPr>
          </p:sp>
          <p:sp>
            <p:nvSpPr>
              <p:cNvPr id="1439" name="Rectangle 1438"/>
              <p:cNvSpPr>
                <a:spLocks noChangeArrowheads="1"/>
              </p:cNvSpPr>
              <p:nvPr/>
            </p:nvSpPr>
            <p:spPr bwMode="auto">
              <a:xfrm>
                <a:off x="254" y="123"/>
                <a:ext cx="37" cy="1"/>
              </a:xfrm>
              <a:prstGeom prst="rect">
                <a:avLst/>
              </a:prstGeom>
              <a:solidFill>
                <a:srgbClr val="FF7878"/>
              </a:solidFill>
              <a:ln w="9525">
                <a:noFill/>
                <a:miter lim="800000"/>
                <a:headEnd/>
                <a:tailEnd/>
              </a:ln>
            </p:spPr>
          </p:sp>
          <p:sp>
            <p:nvSpPr>
              <p:cNvPr id="1440" name="Rectangle 1439"/>
              <p:cNvSpPr>
                <a:spLocks noChangeArrowheads="1"/>
              </p:cNvSpPr>
              <p:nvPr/>
            </p:nvSpPr>
            <p:spPr bwMode="auto">
              <a:xfrm>
                <a:off x="254" y="123"/>
                <a:ext cx="37" cy="1"/>
              </a:xfrm>
              <a:prstGeom prst="rect">
                <a:avLst/>
              </a:prstGeom>
              <a:solidFill>
                <a:srgbClr val="FF7676"/>
              </a:solidFill>
              <a:ln w="9525">
                <a:noFill/>
                <a:miter lim="800000"/>
                <a:headEnd/>
                <a:tailEnd/>
              </a:ln>
            </p:spPr>
          </p:sp>
          <p:sp>
            <p:nvSpPr>
              <p:cNvPr id="1441" name="Rectangle 1440"/>
              <p:cNvSpPr>
                <a:spLocks noChangeArrowheads="1"/>
              </p:cNvSpPr>
              <p:nvPr/>
            </p:nvSpPr>
            <p:spPr bwMode="auto">
              <a:xfrm>
                <a:off x="254" y="124"/>
                <a:ext cx="37" cy="1"/>
              </a:xfrm>
              <a:prstGeom prst="rect">
                <a:avLst/>
              </a:prstGeom>
              <a:solidFill>
                <a:srgbClr val="FF7474"/>
              </a:solidFill>
              <a:ln w="9525">
                <a:noFill/>
                <a:miter lim="800000"/>
                <a:headEnd/>
                <a:tailEnd/>
              </a:ln>
            </p:spPr>
          </p:sp>
          <p:sp>
            <p:nvSpPr>
              <p:cNvPr id="1442" name="Rectangle 1441"/>
              <p:cNvSpPr>
                <a:spLocks noChangeArrowheads="1"/>
              </p:cNvSpPr>
              <p:nvPr/>
            </p:nvSpPr>
            <p:spPr bwMode="auto">
              <a:xfrm>
                <a:off x="254" y="124"/>
                <a:ext cx="37" cy="1"/>
              </a:xfrm>
              <a:prstGeom prst="rect">
                <a:avLst/>
              </a:prstGeom>
              <a:solidFill>
                <a:srgbClr val="FF7070"/>
              </a:solidFill>
              <a:ln w="9525">
                <a:noFill/>
                <a:miter lim="800000"/>
                <a:headEnd/>
                <a:tailEnd/>
              </a:ln>
            </p:spPr>
          </p:sp>
          <p:sp>
            <p:nvSpPr>
              <p:cNvPr id="1443" name="Rectangle 1442"/>
              <p:cNvSpPr>
                <a:spLocks noChangeArrowheads="1"/>
              </p:cNvSpPr>
              <p:nvPr/>
            </p:nvSpPr>
            <p:spPr bwMode="auto">
              <a:xfrm>
                <a:off x="254" y="125"/>
                <a:ext cx="37" cy="1"/>
              </a:xfrm>
              <a:prstGeom prst="rect">
                <a:avLst/>
              </a:prstGeom>
              <a:solidFill>
                <a:srgbClr val="FF6C6C"/>
              </a:solidFill>
              <a:ln w="9525">
                <a:noFill/>
                <a:miter lim="800000"/>
                <a:headEnd/>
                <a:tailEnd/>
              </a:ln>
            </p:spPr>
          </p:sp>
          <p:sp>
            <p:nvSpPr>
              <p:cNvPr id="1444" name="Rectangle 1443"/>
              <p:cNvSpPr>
                <a:spLocks noChangeArrowheads="1"/>
              </p:cNvSpPr>
              <p:nvPr/>
            </p:nvSpPr>
            <p:spPr bwMode="auto">
              <a:xfrm>
                <a:off x="254" y="125"/>
                <a:ext cx="37" cy="1"/>
              </a:xfrm>
              <a:prstGeom prst="rect">
                <a:avLst/>
              </a:prstGeom>
              <a:solidFill>
                <a:srgbClr val="FF6666"/>
              </a:solidFill>
              <a:ln w="9525">
                <a:noFill/>
                <a:miter lim="800000"/>
                <a:headEnd/>
                <a:tailEnd/>
              </a:ln>
            </p:spPr>
          </p:sp>
          <p:sp>
            <p:nvSpPr>
              <p:cNvPr id="1445" name="Rectangle 1444"/>
              <p:cNvSpPr>
                <a:spLocks noChangeArrowheads="1"/>
              </p:cNvSpPr>
              <p:nvPr/>
            </p:nvSpPr>
            <p:spPr bwMode="auto">
              <a:xfrm>
                <a:off x="254" y="126"/>
                <a:ext cx="37" cy="1"/>
              </a:xfrm>
              <a:prstGeom prst="rect">
                <a:avLst/>
              </a:prstGeom>
              <a:solidFill>
                <a:srgbClr val="FF6161"/>
              </a:solidFill>
              <a:ln w="9525">
                <a:noFill/>
                <a:miter lim="800000"/>
                <a:headEnd/>
                <a:tailEnd/>
              </a:ln>
            </p:spPr>
          </p:sp>
          <p:sp>
            <p:nvSpPr>
              <p:cNvPr id="1446" name="Rectangle 1445"/>
              <p:cNvSpPr>
                <a:spLocks noChangeArrowheads="1"/>
              </p:cNvSpPr>
              <p:nvPr/>
            </p:nvSpPr>
            <p:spPr bwMode="auto">
              <a:xfrm>
                <a:off x="254" y="126"/>
                <a:ext cx="37" cy="1"/>
              </a:xfrm>
              <a:prstGeom prst="rect">
                <a:avLst/>
              </a:prstGeom>
              <a:solidFill>
                <a:srgbClr val="FF5B5B"/>
              </a:solidFill>
              <a:ln w="9525">
                <a:noFill/>
                <a:miter lim="800000"/>
                <a:headEnd/>
                <a:tailEnd/>
              </a:ln>
            </p:spPr>
          </p:sp>
          <p:sp>
            <p:nvSpPr>
              <p:cNvPr id="1447" name="Rectangle 1446"/>
              <p:cNvSpPr>
                <a:spLocks noChangeArrowheads="1"/>
              </p:cNvSpPr>
              <p:nvPr/>
            </p:nvSpPr>
            <p:spPr bwMode="auto">
              <a:xfrm>
                <a:off x="254" y="127"/>
                <a:ext cx="37" cy="1"/>
              </a:xfrm>
              <a:prstGeom prst="rect">
                <a:avLst/>
              </a:prstGeom>
              <a:solidFill>
                <a:srgbClr val="FF5454"/>
              </a:solidFill>
              <a:ln w="9525">
                <a:noFill/>
                <a:miter lim="800000"/>
                <a:headEnd/>
                <a:tailEnd/>
              </a:ln>
            </p:spPr>
          </p:sp>
          <p:sp>
            <p:nvSpPr>
              <p:cNvPr id="1448" name="Rectangle 1447"/>
              <p:cNvSpPr>
                <a:spLocks noChangeArrowheads="1"/>
              </p:cNvSpPr>
              <p:nvPr/>
            </p:nvSpPr>
            <p:spPr bwMode="auto">
              <a:xfrm>
                <a:off x="254" y="127"/>
                <a:ext cx="37" cy="1"/>
              </a:xfrm>
              <a:prstGeom prst="rect">
                <a:avLst/>
              </a:prstGeom>
              <a:solidFill>
                <a:srgbClr val="FF4D4D"/>
              </a:solidFill>
              <a:ln w="9525">
                <a:noFill/>
                <a:miter lim="800000"/>
                <a:headEnd/>
                <a:tailEnd/>
              </a:ln>
            </p:spPr>
          </p:sp>
          <p:sp>
            <p:nvSpPr>
              <p:cNvPr id="1449" name="Rectangle 1448"/>
              <p:cNvSpPr>
                <a:spLocks noChangeArrowheads="1"/>
              </p:cNvSpPr>
              <p:nvPr/>
            </p:nvSpPr>
            <p:spPr bwMode="auto">
              <a:xfrm>
                <a:off x="254" y="128"/>
                <a:ext cx="37" cy="1"/>
              </a:xfrm>
              <a:prstGeom prst="rect">
                <a:avLst/>
              </a:prstGeom>
              <a:solidFill>
                <a:srgbClr val="FF4545"/>
              </a:solidFill>
              <a:ln w="9525">
                <a:noFill/>
                <a:miter lim="800000"/>
                <a:headEnd/>
                <a:tailEnd/>
              </a:ln>
            </p:spPr>
          </p:sp>
          <p:sp>
            <p:nvSpPr>
              <p:cNvPr id="1450" name="Rectangle 1449"/>
              <p:cNvSpPr>
                <a:spLocks noChangeArrowheads="1"/>
              </p:cNvSpPr>
              <p:nvPr/>
            </p:nvSpPr>
            <p:spPr bwMode="auto">
              <a:xfrm>
                <a:off x="254" y="128"/>
                <a:ext cx="37" cy="1"/>
              </a:xfrm>
              <a:prstGeom prst="rect">
                <a:avLst/>
              </a:prstGeom>
              <a:solidFill>
                <a:srgbClr val="FF3D3D"/>
              </a:solidFill>
              <a:ln w="9525">
                <a:noFill/>
                <a:miter lim="800000"/>
                <a:headEnd/>
                <a:tailEnd/>
              </a:ln>
            </p:spPr>
          </p:sp>
          <p:sp>
            <p:nvSpPr>
              <p:cNvPr id="1451" name="Rectangle 1450"/>
              <p:cNvSpPr>
                <a:spLocks noChangeArrowheads="1"/>
              </p:cNvSpPr>
              <p:nvPr/>
            </p:nvSpPr>
            <p:spPr bwMode="auto">
              <a:xfrm>
                <a:off x="254" y="129"/>
                <a:ext cx="37" cy="1"/>
              </a:xfrm>
              <a:prstGeom prst="rect">
                <a:avLst/>
              </a:prstGeom>
              <a:solidFill>
                <a:srgbClr val="FF3535"/>
              </a:solidFill>
              <a:ln w="9525">
                <a:noFill/>
                <a:miter lim="800000"/>
                <a:headEnd/>
                <a:tailEnd/>
              </a:ln>
            </p:spPr>
          </p:sp>
          <p:sp>
            <p:nvSpPr>
              <p:cNvPr id="1452" name="Rectangle 1451"/>
              <p:cNvSpPr>
                <a:spLocks noChangeArrowheads="1"/>
              </p:cNvSpPr>
              <p:nvPr/>
            </p:nvSpPr>
            <p:spPr bwMode="auto">
              <a:xfrm>
                <a:off x="254" y="129"/>
                <a:ext cx="37" cy="1"/>
              </a:xfrm>
              <a:prstGeom prst="rect">
                <a:avLst/>
              </a:prstGeom>
              <a:solidFill>
                <a:srgbClr val="FF2D2D"/>
              </a:solidFill>
              <a:ln w="9525">
                <a:noFill/>
                <a:miter lim="800000"/>
                <a:headEnd/>
                <a:tailEnd/>
              </a:ln>
            </p:spPr>
          </p:sp>
          <p:sp>
            <p:nvSpPr>
              <p:cNvPr id="1453" name="Rectangle 1452"/>
              <p:cNvSpPr>
                <a:spLocks noChangeArrowheads="1"/>
              </p:cNvSpPr>
              <p:nvPr/>
            </p:nvSpPr>
            <p:spPr bwMode="auto">
              <a:xfrm>
                <a:off x="254" y="130"/>
                <a:ext cx="37" cy="1"/>
              </a:xfrm>
              <a:prstGeom prst="rect">
                <a:avLst/>
              </a:prstGeom>
              <a:solidFill>
                <a:srgbClr val="FF2626"/>
              </a:solidFill>
              <a:ln w="9525">
                <a:noFill/>
                <a:miter lim="800000"/>
                <a:headEnd/>
                <a:tailEnd/>
              </a:ln>
            </p:spPr>
          </p:sp>
          <p:sp>
            <p:nvSpPr>
              <p:cNvPr id="1454" name="Rectangle 1453"/>
              <p:cNvSpPr>
                <a:spLocks noChangeArrowheads="1"/>
              </p:cNvSpPr>
              <p:nvPr/>
            </p:nvSpPr>
            <p:spPr bwMode="auto">
              <a:xfrm>
                <a:off x="254" y="130"/>
                <a:ext cx="37" cy="1"/>
              </a:xfrm>
              <a:prstGeom prst="rect">
                <a:avLst/>
              </a:prstGeom>
              <a:solidFill>
                <a:srgbClr val="FF1E1E"/>
              </a:solidFill>
              <a:ln w="9525">
                <a:noFill/>
                <a:miter lim="800000"/>
                <a:headEnd/>
                <a:tailEnd/>
              </a:ln>
            </p:spPr>
          </p:sp>
          <p:sp>
            <p:nvSpPr>
              <p:cNvPr id="1455" name="Rectangle 1454"/>
              <p:cNvSpPr>
                <a:spLocks noChangeArrowheads="1"/>
              </p:cNvSpPr>
              <p:nvPr/>
            </p:nvSpPr>
            <p:spPr bwMode="auto">
              <a:xfrm>
                <a:off x="254" y="131"/>
                <a:ext cx="37" cy="1"/>
              </a:xfrm>
              <a:prstGeom prst="rect">
                <a:avLst/>
              </a:prstGeom>
              <a:solidFill>
                <a:srgbClr val="FF1212"/>
              </a:solidFill>
              <a:ln w="9525">
                <a:noFill/>
                <a:miter lim="800000"/>
                <a:headEnd/>
                <a:tailEnd/>
              </a:ln>
            </p:spPr>
          </p:sp>
          <p:sp>
            <p:nvSpPr>
              <p:cNvPr id="1456" name="Rectangle 1455"/>
              <p:cNvSpPr>
                <a:spLocks noChangeArrowheads="1"/>
              </p:cNvSpPr>
              <p:nvPr/>
            </p:nvSpPr>
            <p:spPr bwMode="auto">
              <a:xfrm>
                <a:off x="254" y="131"/>
                <a:ext cx="37" cy="1"/>
              </a:xfrm>
              <a:prstGeom prst="rect">
                <a:avLst/>
              </a:prstGeom>
              <a:solidFill>
                <a:srgbClr val="FF0606"/>
              </a:solidFill>
              <a:ln w="9525">
                <a:noFill/>
                <a:miter lim="800000"/>
                <a:headEnd/>
                <a:tailEnd/>
              </a:ln>
            </p:spPr>
          </p:sp>
          <p:sp>
            <p:nvSpPr>
              <p:cNvPr id="1457" name="Rectangle 1456"/>
              <p:cNvSpPr>
                <a:spLocks noChangeArrowheads="1"/>
              </p:cNvSpPr>
              <p:nvPr/>
            </p:nvSpPr>
            <p:spPr bwMode="auto">
              <a:xfrm>
                <a:off x="254" y="132"/>
                <a:ext cx="37" cy="1"/>
              </a:xfrm>
              <a:prstGeom prst="rect">
                <a:avLst/>
              </a:prstGeom>
              <a:solidFill>
                <a:srgbClr val="FF1212"/>
              </a:solidFill>
              <a:ln w="9525">
                <a:noFill/>
                <a:miter lim="800000"/>
                <a:headEnd/>
                <a:tailEnd/>
              </a:ln>
            </p:spPr>
          </p:sp>
          <p:sp>
            <p:nvSpPr>
              <p:cNvPr id="1458" name="Rectangle 1457"/>
              <p:cNvSpPr>
                <a:spLocks noChangeArrowheads="1"/>
              </p:cNvSpPr>
              <p:nvPr/>
            </p:nvSpPr>
            <p:spPr bwMode="auto">
              <a:xfrm>
                <a:off x="254" y="133"/>
                <a:ext cx="37" cy="1"/>
              </a:xfrm>
              <a:prstGeom prst="rect">
                <a:avLst/>
              </a:prstGeom>
              <a:solidFill>
                <a:srgbClr val="FF1D1D"/>
              </a:solidFill>
              <a:ln w="9525">
                <a:noFill/>
                <a:miter lim="800000"/>
                <a:headEnd/>
                <a:tailEnd/>
              </a:ln>
            </p:spPr>
          </p:sp>
          <p:sp>
            <p:nvSpPr>
              <p:cNvPr id="1459" name="Rectangle 1458"/>
              <p:cNvSpPr>
                <a:spLocks noChangeArrowheads="1"/>
              </p:cNvSpPr>
              <p:nvPr/>
            </p:nvSpPr>
            <p:spPr bwMode="auto">
              <a:xfrm>
                <a:off x="254" y="133"/>
                <a:ext cx="37" cy="1"/>
              </a:xfrm>
              <a:prstGeom prst="rect">
                <a:avLst/>
              </a:prstGeom>
              <a:solidFill>
                <a:srgbClr val="FF2626"/>
              </a:solidFill>
              <a:ln w="9525">
                <a:noFill/>
                <a:miter lim="800000"/>
                <a:headEnd/>
                <a:tailEnd/>
              </a:ln>
            </p:spPr>
          </p:sp>
          <p:sp>
            <p:nvSpPr>
              <p:cNvPr id="1460" name="Rectangle 1459"/>
              <p:cNvSpPr>
                <a:spLocks noChangeArrowheads="1"/>
              </p:cNvSpPr>
              <p:nvPr/>
            </p:nvSpPr>
            <p:spPr bwMode="auto">
              <a:xfrm>
                <a:off x="254" y="134"/>
                <a:ext cx="37" cy="1"/>
              </a:xfrm>
              <a:prstGeom prst="rect">
                <a:avLst/>
              </a:prstGeom>
              <a:solidFill>
                <a:srgbClr val="FF2D2D"/>
              </a:solidFill>
              <a:ln w="9525">
                <a:noFill/>
                <a:miter lim="800000"/>
                <a:headEnd/>
                <a:tailEnd/>
              </a:ln>
            </p:spPr>
          </p:sp>
          <p:sp>
            <p:nvSpPr>
              <p:cNvPr id="1461" name="Rectangle 1460"/>
              <p:cNvSpPr>
                <a:spLocks noChangeArrowheads="1"/>
              </p:cNvSpPr>
              <p:nvPr/>
            </p:nvSpPr>
            <p:spPr bwMode="auto">
              <a:xfrm>
                <a:off x="254" y="134"/>
                <a:ext cx="37" cy="1"/>
              </a:xfrm>
              <a:prstGeom prst="rect">
                <a:avLst/>
              </a:prstGeom>
              <a:solidFill>
                <a:srgbClr val="FF3535"/>
              </a:solidFill>
              <a:ln w="9525">
                <a:noFill/>
                <a:miter lim="800000"/>
                <a:headEnd/>
                <a:tailEnd/>
              </a:ln>
            </p:spPr>
          </p:sp>
          <p:sp>
            <p:nvSpPr>
              <p:cNvPr id="1462" name="Rectangle 1461"/>
              <p:cNvSpPr>
                <a:spLocks noChangeArrowheads="1"/>
              </p:cNvSpPr>
              <p:nvPr/>
            </p:nvSpPr>
            <p:spPr bwMode="auto">
              <a:xfrm>
                <a:off x="254" y="135"/>
                <a:ext cx="37" cy="1"/>
              </a:xfrm>
              <a:prstGeom prst="rect">
                <a:avLst/>
              </a:prstGeom>
              <a:solidFill>
                <a:srgbClr val="FF3D3D"/>
              </a:solidFill>
              <a:ln w="9525">
                <a:noFill/>
                <a:miter lim="800000"/>
                <a:headEnd/>
                <a:tailEnd/>
              </a:ln>
            </p:spPr>
          </p:sp>
          <p:sp>
            <p:nvSpPr>
              <p:cNvPr id="1463" name="Rectangle 1462"/>
              <p:cNvSpPr>
                <a:spLocks noChangeArrowheads="1"/>
              </p:cNvSpPr>
              <p:nvPr/>
            </p:nvSpPr>
            <p:spPr bwMode="auto">
              <a:xfrm>
                <a:off x="254" y="135"/>
                <a:ext cx="37" cy="1"/>
              </a:xfrm>
              <a:prstGeom prst="rect">
                <a:avLst/>
              </a:prstGeom>
              <a:solidFill>
                <a:srgbClr val="FF4545"/>
              </a:solidFill>
              <a:ln w="9525">
                <a:noFill/>
                <a:miter lim="800000"/>
                <a:headEnd/>
                <a:tailEnd/>
              </a:ln>
            </p:spPr>
          </p:sp>
          <p:sp>
            <p:nvSpPr>
              <p:cNvPr id="1464" name="Rectangle 1463"/>
              <p:cNvSpPr>
                <a:spLocks noChangeArrowheads="1"/>
              </p:cNvSpPr>
              <p:nvPr/>
            </p:nvSpPr>
            <p:spPr bwMode="auto">
              <a:xfrm>
                <a:off x="254" y="136"/>
                <a:ext cx="37" cy="1"/>
              </a:xfrm>
              <a:prstGeom prst="rect">
                <a:avLst/>
              </a:prstGeom>
              <a:solidFill>
                <a:srgbClr val="FF4C4C"/>
              </a:solidFill>
              <a:ln w="9525">
                <a:noFill/>
                <a:miter lim="800000"/>
                <a:headEnd/>
                <a:tailEnd/>
              </a:ln>
            </p:spPr>
          </p:sp>
          <p:sp>
            <p:nvSpPr>
              <p:cNvPr id="1465" name="Rectangle 1464"/>
              <p:cNvSpPr>
                <a:spLocks noChangeArrowheads="1"/>
              </p:cNvSpPr>
              <p:nvPr/>
            </p:nvSpPr>
            <p:spPr bwMode="auto">
              <a:xfrm>
                <a:off x="254" y="136"/>
                <a:ext cx="37" cy="1"/>
              </a:xfrm>
              <a:prstGeom prst="rect">
                <a:avLst/>
              </a:prstGeom>
              <a:solidFill>
                <a:srgbClr val="FF5454"/>
              </a:solidFill>
              <a:ln w="9525">
                <a:noFill/>
                <a:miter lim="800000"/>
                <a:headEnd/>
                <a:tailEnd/>
              </a:ln>
            </p:spPr>
          </p:sp>
          <p:sp>
            <p:nvSpPr>
              <p:cNvPr id="1466" name="Rectangle 1465"/>
              <p:cNvSpPr>
                <a:spLocks noChangeArrowheads="1"/>
              </p:cNvSpPr>
              <p:nvPr/>
            </p:nvSpPr>
            <p:spPr bwMode="auto">
              <a:xfrm>
                <a:off x="254" y="137"/>
                <a:ext cx="37" cy="1"/>
              </a:xfrm>
              <a:prstGeom prst="rect">
                <a:avLst/>
              </a:prstGeom>
              <a:solidFill>
                <a:srgbClr val="FF5B5B"/>
              </a:solidFill>
              <a:ln w="9525">
                <a:noFill/>
                <a:miter lim="800000"/>
                <a:headEnd/>
                <a:tailEnd/>
              </a:ln>
            </p:spPr>
          </p:sp>
          <p:sp>
            <p:nvSpPr>
              <p:cNvPr id="1467" name="Rectangle 1466"/>
              <p:cNvSpPr>
                <a:spLocks noChangeArrowheads="1"/>
              </p:cNvSpPr>
              <p:nvPr/>
            </p:nvSpPr>
            <p:spPr bwMode="auto">
              <a:xfrm>
                <a:off x="254" y="137"/>
                <a:ext cx="37" cy="1"/>
              </a:xfrm>
              <a:prstGeom prst="rect">
                <a:avLst/>
              </a:prstGeom>
              <a:solidFill>
                <a:srgbClr val="FF6161"/>
              </a:solidFill>
              <a:ln w="9525">
                <a:noFill/>
                <a:miter lim="800000"/>
                <a:headEnd/>
                <a:tailEnd/>
              </a:ln>
            </p:spPr>
          </p:sp>
          <p:sp>
            <p:nvSpPr>
              <p:cNvPr id="1468" name="Rectangle 1467"/>
              <p:cNvSpPr>
                <a:spLocks noChangeArrowheads="1"/>
              </p:cNvSpPr>
              <p:nvPr/>
            </p:nvSpPr>
            <p:spPr bwMode="auto">
              <a:xfrm>
                <a:off x="254" y="138"/>
                <a:ext cx="37" cy="1"/>
              </a:xfrm>
              <a:prstGeom prst="rect">
                <a:avLst/>
              </a:prstGeom>
              <a:solidFill>
                <a:srgbClr val="FF6666"/>
              </a:solidFill>
              <a:ln w="9525">
                <a:noFill/>
                <a:miter lim="800000"/>
                <a:headEnd/>
                <a:tailEnd/>
              </a:ln>
            </p:spPr>
          </p:sp>
          <p:sp>
            <p:nvSpPr>
              <p:cNvPr id="1469" name="Rectangle 1468"/>
              <p:cNvSpPr>
                <a:spLocks noChangeArrowheads="1"/>
              </p:cNvSpPr>
              <p:nvPr/>
            </p:nvSpPr>
            <p:spPr bwMode="auto">
              <a:xfrm>
                <a:off x="254" y="138"/>
                <a:ext cx="37" cy="1"/>
              </a:xfrm>
              <a:prstGeom prst="rect">
                <a:avLst/>
              </a:prstGeom>
              <a:solidFill>
                <a:srgbClr val="FF6C6C"/>
              </a:solidFill>
              <a:ln w="9525">
                <a:noFill/>
                <a:miter lim="800000"/>
                <a:headEnd/>
                <a:tailEnd/>
              </a:ln>
            </p:spPr>
          </p:sp>
          <p:sp>
            <p:nvSpPr>
              <p:cNvPr id="1470" name="Rectangle 1469"/>
              <p:cNvSpPr>
                <a:spLocks noChangeArrowheads="1"/>
              </p:cNvSpPr>
              <p:nvPr/>
            </p:nvSpPr>
            <p:spPr bwMode="auto">
              <a:xfrm>
                <a:off x="254" y="139"/>
                <a:ext cx="37" cy="1"/>
              </a:xfrm>
              <a:prstGeom prst="rect">
                <a:avLst/>
              </a:prstGeom>
              <a:solidFill>
                <a:srgbClr val="FF7070"/>
              </a:solidFill>
              <a:ln w="9525">
                <a:noFill/>
                <a:miter lim="800000"/>
                <a:headEnd/>
                <a:tailEnd/>
              </a:ln>
            </p:spPr>
          </p:sp>
          <p:sp>
            <p:nvSpPr>
              <p:cNvPr id="1471" name="Rectangle 1470"/>
              <p:cNvSpPr>
                <a:spLocks noChangeArrowheads="1"/>
              </p:cNvSpPr>
              <p:nvPr/>
            </p:nvSpPr>
            <p:spPr bwMode="auto">
              <a:xfrm>
                <a:off x="254" y="139"/>
                <a:ext cx="37" cy="1"/>
              </a:xfrm>
              <a:prstGeom prst="rect">
                <a:avLst/>
              </a:prstGeom>
              <a:solidFill>
                <a:srgbClr val="FF7474"/>
              </a:solidFill>
              <a:ln w="9525">
                <a:noFill/>
                <a:miter lim="800000"/>
                <a:headEnd/>
                <a:tailEnd/>
              </a:ln>
            </p:spPr>
          </p:sp>
          <p:sp>
            <p:nvSpPr>
              <p:cNvPr id="1472" name="Rectangle 1471"/>
              <p:cNvSpPr>
                <a:spLocks noChangeArrowheads="1"/>
              </p:cNvSpPr>
              <p:nvPr/>
            </p:nvSpPr>
            <p:spPr bwMode="auto">
              <a:xfrm>
                <a:off x="254" y="140"/>
                <a:ext cx="37" cy="1"/>
              </a:xfrm>
              <a:prstGeom prst="rect">
                <a:avLst/>
              </a:prstGeom>
              <a:solidFill>
                <a:srgbClr val="FF7676"/>
              </a:solidFill>
              <a:ln w="9525">
                <a:noFill/>
                <a:miter lim="800000"/>
                <a:headEnd/>
                <a:tailEnd/>
              </a:ln>
            </p:spPr>
          </p:sp>
          <p:sp>
            <p:nvSpPr>
              <p:cNvPr id="1473" name="Rectangle 1472"/>
              <p:cNvSpPr>
                <a:spLocks noChangeArrowheads="1"/>
              </p:cNvSpPr>
              <p:nvPr/>
            </p:nvSpPr>
            <p:spPr bwMode="auto">
              <a:xfrm>
                <a:off x="254" y="140"/>
                <a:ext cx="37" cy="1"/>
              </a:xfrm>
              <a:prstGeom prst="rect">
                <a:avLst/>
              </a:prstGeom>
              <a:solidFill>
                <a:srgbClr val="FF7878"/>
              </a:solidFill>
              <a:ln w="9525">
                <a:noFill/>
                <a:miter lim="800000"/>
                <a:headEnd/>
                <a:tailEnd/>
              </a:ln>
            </p:spPr>
          </p:sp>
          <p:sp>
            <p:nvSpPr>
              <p:cNvPr id="1474" name="Rectangle 1473"/>
              <p:cNvSpPr>
                <a:spLocks noChangeArrowheads="1"/>
              </p:cNvSpPr>
              <p:nvPr/>
            </p:nvSpPr>
            <p:spPr bwMode="auto">
              <a:xfrm>
                <a:off x="254" y="141"/>
                <a:ext cx="37" cy="1"/>
              </a:xfrm>
              <a:prstGeom prst="rect">
                <a:avLst/>
              </a:prstGeom>
              <a:solidFill>
                <a:srgbClr val="FF7A7A"/>
              </a:solidFill>
              <a:ln w="9525">
                <a:noFill/>
                <a:miter lim="800000"/>
                <a:headEnd/>
                <a:tailEnd/>
              </a:ln>
            </p:spPr>
          </p:sp>
          <p:sp>
            <p:nvSpPr>
              <p:cNvPr id="1475" name="Rectangle 1474"/>
              <p:cNvSpPr>
                <a:spLocks noChangeArrowheads="1"/>
              </p:cNvSpPr>
              <p:nvPr/>
            </p:nvSpPr>
            <p:spPr bwMode="auto">
              <a:xfrm>
                <a:off x="254" y="141"/>
                <a:ext cx="37" cy="1"/>
              </a:xfrm>
              <a:prstGeom prst="rect">
                <a:avLst/>
              </a:prstGeom>
              <a:solidFill>
                <a:srgbClr val="FF7B7B"/>
              </a:solidFill>
              <a:ln w="9525">
                <a:noFill/>
                <a:miter lim="800000"/>
                <a:headEnd/>
                <a:tailEnd/>
              </a:ln>
            </p:spPr>
          </p:sp>
          <p:sp>
            <p:nvSpPr>
              <p:cNvPr id="1476" name="Rectangle 1475"/>
              <p:cNvSpPr>
                <a:spLocks noChangeArrowheads="1"/>
              </p:cNvSpPr>
              <p:nvPr/>
            </p:nvSpPr>
            <p:spPr bwMode="auto">
              <a:xfrm>
                <a:off x="254" y="142"/>
                <a:ext cx="37" cy="1"/>
              </a:xfrm>
              <a:prstGeom prst="rect">
                <a:avLst/>
              </a:prstGeom>
              <a:solidFill>
                <a:srgbClr val="FF7C7C"/>
              </a:solidFill>
              <a:ln w="9525">
                <a:noFill/>
                <a:miter lim="800000"/>
                <a:headEnd/>
                <a:tailEnd/>
              </a:ln>
            </p:spPr>
          </p:sp>
          <p:sp>
            <p:nvSpPr>
              <p:cNvPr id="1477" name="Rectangle 1476"/>
              <p:cNvSpPr>
                <a:spLocks noChangeArrowheads="1"/>
              </p:cNvSpPr>
              <p:nvPr/>
            </p:nvSpPr>
            <p:spPr bwMode="auto">
              <a:xfrm>
                <a:off x="254" y="121"/>
                <a:ext cx="37" cy="21"/>
              </a:xfrm>
              <a:prstGeom prst="rect">
                <a:avLst/>
              </a:prstGeom>
              <a:noFill/>
              <a:ln w="9525">
                <a:noFill/>
                <a:miter lim="800000"/>
                <a:headEnd/>
                <a:tailEnd/>
              </a:ln>
            </p:spPr>
          </p:sp>
          <p:sp>
            <p:nvSpPr>
              <p:cNvPr id="1478" name="Rectangle 1477"/>
              <p:cNvSpPr>
                <a:spLocks noChangeArrowheads="1"/>
              </p:cNvSpPr>
              <p:nvPr/>
            </p:nvSpPr>
            <p:spPr bwMode="auto">
              <a:xfrm>
                <a:off x="254" y="70"/>
                <a:ext cx="28" cy="1"/>
              </a:xfrm>
              <a:prstGeom prst="rect">
                <a:avLst/>
              </a:prstGeom>
              <a:solidFill>
                <a:srgbClr val="FF7C7C"/>
              </a:solidFill>
              <a:ln w="9525">
                <a:noFill/>
                <a:miter lim="800000"/>
                <a:headEnd/>
                <a:tailEnd/>
              </a:ln>
            </p:spPr>
          </p:sp>
          <p:sp>
            <p:nvSpPr>
              <p:cNvPr id="1479" name="Rectangle 1478"/>
              <p:cNvSpPr>
                <a:spLocks noChangeArrowheads="1"/>
              </p:cNvSpPr>
              <p:nvPr/>
            </p:nvSpPr>
            <p:spPr bwMode="auto">
              <a:xfrm>
                <a:off x="254" y="70"/>
                <a:ext cx="28" cy="1"/>
              </a:xfrm>
              <a:prstGeom prst="rect">
                <a:avLst/>
              </a:prstGeom>
              <a:solidFill>
                <a:srgbClr val="FF7B7B"/>
              </a:solidFill>
              <a:ln w="9525">
                <a:noFill/>
                <a:miter lim="800000"/>
                <a:headEnd/>
                <a:tailEnd/>
              </a:ln>
            </p:spPr>
          </p:sp>
          <p:sp>
            <p:nvSpPr>
              <p:cNvPr id="1480" name="Rectangle 1479"/>
              <p:cNvSpPr>
                <a:spLocks noChangeArrowheads="1"/>
              </p:cNvSpPr>
              <p:nvPr/>
            </p:nvSpPr>
            <p:spPr bwMode="auto">
              <a:xfrm>
                <a:off x="254" y="71"/>
                <a:ext cx="28" cy="1"/>
              </a:xfrm>
              <a:prstGeom prst="rect">
                <a:avLst/>
              </a:prstGeom>
              <a:solidFill>
                <a:srgbClr val="FF7A7A"/>
              </a:solidFill>
              <a:ln w="9525">
                <a:noFill/>
                <a:miter lim="800000"/>
                <a:headEnd/>
                <a:tailEnd/>
              </a:ln>
            </p:spPr>
          </p:sp>
          <p:sp>
            <p:nvSpPr>
              <p:cNvPr id="1481" name="Rectangle 1480"/>
              <p:cNvSpPr>
                <a:spLocks noChangeArrowheads="1"/>
              </p:cNvSpPr>
              <p:nvPr/>
            </p:nvSpPr>
            <p:spPr bwMode="auto">
              <a:xfrm>
                <a:off x="254" y="71"/>
                <a:ext cx="28" cy="1"/>
              </a:xfrm>
              <a:prstGeom prst="rect">
                <a:avLst/>
              </a:prstGeom>
              <a:solidFill>
                <a:srgbClr val="FF7878"/>
              </a:solidFill>
              <a:ln w="9525">
                <a:noFill/>
                <a:miter lim="800000"/>
                <a:headEnd/>
                <a:tailEnd/>
              </a:ln>
            </p:spPr>
          </p:sp>
          <p:sp>
            <p:nvSpPr>
              <p:cNvPr id="1482" name="Rectangle 1481"/>
              <p:cNvSpPr>
                <a:spLocks noChangeArrowheads="1"/>
              </p:cNvSpPr>
              <p:nvPr/>
            </p:nvSpPr>
            <p:spPr bwMode="auto">
              <a:xfrm>
                <a:off x="254" y="72"/>
                <a:ext cx="28" cy="1"/>
              </a:xfrm>
              <a:prstGeom prst="rect">
                <a:avLst/>
              </a:prstGeom>
              <a:solidFill>
                <a:srgbClr val="FF7676"/>
              </a:solidFill>
              <a:ln w="9525">
                <a:noFill/>
                <a:miter lim="800000"/>
                <a:headEnd/>
                <a:tailEnd/>
              </a:ln>
            </p:spPr>
          </p:sp>
          <p:sp>
            <p:nvSpPr>
              <p:cNvPr id="1483" name="Rectangle 1482"/>
              <p:cNvSpPr>
                <a:spLocks noChangeArrowheads="1"/>
              </p:cNvSpPr>
              <p:nvPr/>
            </p:nvSpPr>
            <p:spPr bwMode="auto">
              <a:xfrm>
                <a:off x="254" y="72"/>
                <a:ext cx="28" cy="1"/>
              </a:xfrm>
              <a:prstGeom prst="rect">
                <a:avLst/>
              </a:prstGeom>
              <a:solidFill>
                <a:srgbClr val="FF7373"/>
              </a:solidFill>
              <a:ln w="9525">
                <a:noFill/>
                <a:miter lim="800000"/>
                <a:headEnd/>
                <a:tailEnd/>
              </a:ln>
            </p:spPr>
          </p:sp>
          <p:sp>
            <p:nvSpPr>
              <p:cNvPr id="1484" name="Rectangle 1483"/>
              <p:cNvSpPr>
                <a:spLocks noChangeArrowheads="1"/>
              </p:cNvSpPr>
              <p:nvPr/>
            </p:nvSpPr>
            <p:spPr bwMode="auto">
              <a:xfrm>
                <a:off x="254" y="73"/>
                <a:ext cx="28" cy="1"/>
              </a:xfrm>
              <a:prstGeom prst="rect">
                <a:avLst/>
              </a:prstGeom>
              <a:solidFill>
                <a:srgbClr val="FF6F6F"/>
              </a:solidFill>
              <a:ln w="9525">
                <a:noFill/>
                <a:miter lim="800000"/>
                <a:headEnd/>
                <a:tailEnd/>
              </a:ln>
            </p:spPr>
          </p:sp>
          <p:sp>
            <p:nvSpPr>
              <p:cNvPr id="1485" name="Rectangle 1484"/>
              <p:cNvSpPr>
                <a:spLocks noChangeArrowheads="1"/>
              </p:cNvSpPr>
              <p:nvPr/>
            </p:nvSpPr>
            <p:spPr bwMode="auto">
              <a:xfrm>
                <a:off x="254" y="73"/>
                <a:ext cx="28" cy="1"/>
              </a:xfrm>
              <a:prstGeom prst="rect">
                <a:avLst/>
              </a:prstGeom>
              <a:solidFill>
                <a:srgbClr val="FF6B6B"/>
              </a:solidFill>
              <a:ln w="9525">
                <a:noFill/>
                <a:miter lim="800000"/>
                <a:headEnd/>
                <a:tailEnd/>
              </a:ln>
            </p:spPr>
          </p:sp>
          <p:sp>
            <p:nvSpPr>
              <p:cNvPr id="1486" name="Rectangle 1485"/>
              <p:cNvSpPr>
                <a:spLocks noChangeArrowheads="1"/>
              </p:cNvSpPr>
              <p:nvPr/>
            </p:nvSpPr>
            <p:spPr bwMode="auto">
              <a:xfrm>
                <a:off x="254" y="74"/>
                <a:ext cx="28" cy="1"/>
              </a:xfrm>
              <a:prstGeom prst="rect">
                <a:avLst/>
              </a:prstGeom>
              <a:solidFill>
                <a:srgbClr val="FF6565"/>
              </a:solidFill>
              <a:ln w="9525">
                <a:noFill/>
                <a:miter lim="800000"/>
                <a:headEnd/>
                <a:tailEnd/>
              </a:ln>
            </p:spPr>
          </p:sp>
          <p:sp>
            <p:nvSpPr>
              <p:cNvPr id="1487" name="Rectangle 1486"/>
              <p:cNvSpPr>
                <a:spLocks noChangeArrowheads="1"/>
              </p:cNvSpPr>
              <p:nvPr/>
            </p:nvSpPr>
            <p:spPr bwMode="auto">
              <a:xfrm>
                <a:off x="254" y="74"/>
                <a:ext cx="28" cy="1"/>
              </a:xfrm>
              <a:prstGeom prst="rect">
                <a:avLst/>
              </a:prstGeom>
              <a:solidFill>
                <a:srgbClr val="FF5F5F"/>
              </a:solidFill>
              <a:ln w="9525">
                <a:noFill/>
                <a:miter lim="800000"/>
                <a:headEnd/>
                <a:tailEnd/>
              </a:ln>
            </p:spPr>
          </p:sp>
          <p:sp>
            <p:nvSpPr>
              <p:cNvPr id="1488" name="Rectangle 1487"/>
              <p:cNvSpPr>
                <a:spLocks noChangeArrowheads="1"/>
              </p:cNvSpPr>
              <p:nvPr/>
            </p:nvSpPr>
            <p:spPr bwMode="auto">
              <a:xfrm>
                <a:off x="254" y="75"/>
                <a:ext cx="28" cy="1"/>
              </a:xfrm>
              <a:prstGeom prst="rect">
                <a:avLst/>
              </a:prstGeom>
              <a:solidFill>
                <a:srgbClr val="FF5959"/>
              </a:solidFill>
              <a:ln w="9525">
                <a:noFill/>
                <a:miter lim="800000"/>
                <a:headEnd/>
                <a:tailEnd/>
              </a:ln>
            </p:spPr>
          </p:sp>
          <p:sp>
            <p:nvSpPr>
              <p:cNvPr id="1489" name="Rectangle 1488"/>
              <p:cNvSpPr>
                <a:spLocks noChangeArrowheads="1"/>
              </p:cNvSpPr>
              <p:nvPr/>
            </p:nvSpPr>
            <p:spPr bwMode="auto">
              <a:xfrm>
                <a:off x="254" y="75"/>
                <a:ext cx="28" cy="1"/>
              </a:xfrm>
              <a:prstGeom prst="rect">
                <a:avLst/>
              </a:prstGeom>
              <a:solidFill>
                <a:srgbClr val="FF5252"/>
              </a:solidFill>
              <a:ln w="9525">
                <a:noFill/>
                <a:miter lim="800000"/>
                <a:headEnd/>
                <a:tailEnd/>
              </a:ln>
            </p:spPr>
          </p:sp>
          <p:sp>
            <p:nvSpPr>
              <p:cNvPr id="1490" name="Rectangle 1489"/>
              <p:cNvSpPr>
                <a:spLocks noChangeArrowheads="1"/>
              </p:cNvSpPr>
              <p:nvPr/>
            </p:nvSpPr>
            <p:spPr bwMode="auto">
              <a:xfrm>
                <a:off x="254" y="76"/>
                <a:ext cx="28" cy="1"/>
              </a:xfrm>
              <a:prstGeom prst="rect">
                <a:avLst/>
              </a:prstGeom>
              <a:solidFill>
                <a:srgbClr val="FF4A4A"/>
              </a:solidFill>
              <a:ln w="9525">
                <a:noFill/>
                <a:miter lim="800000"/>
                <a:headEnd/>
                <a:tailEnd/>
              </a:ln>
            </p:spPr>
          </p:sp>
          <p:sp>
            <p:nvSpPr>
              <p:cNvPr id="1491" name="Rectangle 1490"/>
              <p:cNvSpPr>
                <a:spLocks noChangeArrowheads="1"/>
              </p:cNvSpPr>
              <p:nvPr/>
            </p:nvSpPr>
            <p:spPr bwMode="auto">
              <a:xfrm>
                <a:off x="254" y="76"/>
                <a:ext cx="28" cy="1"/>
              </a:xfrm>
              <a:prstGeom prst="rect">
                <a:avLst/>
              </a:prstGeom>
              <a:solidFill>
                <a:srgbClr val="FF4242"/>
              </a:solidFill>
              <a:ln w="9525">
                <a:noFill/>
                <a:miter lim="800000"/>
                <a:headEnd/>
                <a:tailEnd/>
              </a:ln>
            </p:spPr>
          </p:sp>
          <p:sp>
            <p:nvSpPr>
              <p:cNvPr id="1492" name="Rectangle 1491"/>
              <p:cNvSpPr>
                <a:spLocks noChangeArrowheads="1"/>
              </p:cNvSpPr>
              <p:nvPr/>
            </p:nvSpPr>
            <p:spPr bwMode="auto">
              <a:xfrm>
                <a:off x="254" y="77"/>
                <a:ext cx="28" cy="1"/>
              </a:xfrm>
              <a:prstGeom prst="rect">
                <a:avLst/>
              </a:prstGeom>
              <a:solidFill>
                <a:srgbClr val="FF3A3A"/>
              </a:solidFill>
              <a:ln w="9525">
                <a:noFill/>
                <a:miter lim="800000"/>
                <a:headEnd/>
                <a:tailEnd/>
              </a:ln>
            </p:spPr>
          </p:sp>
          <p:sp>
            <p:nvSpPr>
              <p:cNvPr id="1493" name="Rectangle 1492"/>
              <p:cNvSpPr>
                <a:spLocks noChangeArrowheads="1"/>
              </p:cNvSpPr>
              <p:nvPr/>
            </p:nvSpPr>
            <p:spPr bwMode="auto">
              <a:xfrm>
                <a:off x="254" y="77"/>
                <a:ext cx="28" cy="1"/>
              </a:xfrm>
              <a:prstGeom prst="rect">
                <a:avLst/>
              </a:prstGeom>
              <a:solidFill>
                <a:srgbClr val="FF3232"/>
              </a:solidFill>
              <a:ln w="9525">
                <a:noFill/>
                <a:miter lim="800000"/>
                <a:headEnd/>
                <a:tailEnd/>
              </a:ln>
            </p:spPr>
          </p:sp>
          <p:sp>
            <p:nvSpPr>
              <p:cNvPr id="1494" name="Rectangle 1493"/>
              <p:cNvSpPr>
                <a:spLocks noChangeArrowheads="1"/>
              </p:cNvSpPr>
              <p:nvPr/>
            </p:nvSpPr>
            <p:spPr bwMode="auto">
              <a:xfrm>
                <a:off x="254" y="78"/>
                <a:ext cx="28" cy="1"/>
              </a:xfrm>
              <a:prstGeom prst="rect">
                <a:avLst/>
              </a:prstGeom>
              <a:solidFill>
                <a:srgbClr val="FF2A2A"/>
              </a:solidFill>
              <a:ln w="9525">
                <a:noFill/>
                <a:miter lim="800000"/>
                <a:headEnd/>
                <a:tailEnd/>
              </a:ln>
            </p:spPr>
          </p:sp>
          <p:sp>
            <p:nvSpPr>
              <p:cNvPr id="1495" name="Rectangle 1494"/>
              <p:cNvSpPr>
                <a:spLocks noChangeArrowheads="1"/>
              </p:cNvSpPr>
              <p:nvPr/>
            </p:nvSpPr>
            <p:spPr bwMode="auto">
              <a:xfrm>
                <a:off x="254" y="78"/>
                <a:ext cx="28" cy="1"/>
              </a:xfrm>
              <a:prstGeom prst="rect">
                <a:avLst/>
              </a:prstGeom>
              <a:solidFill>
                <a:srgbClr val="FF2222"/>
              </a:solidFill>
              <a:ln w="9525">
                <a:noFill/>
                <a:miter lim="800000"/>
                <a:headEnd/>
                <a:tailEnd/>
              </a:ln>
            </p:spPr>
          </p:sp>
          <p:sp>
            <p:nvSpPr>
              <p:cNvPr id="1496" name="Rectangle 1495"/>
              <p:cNvSpPr>
                <a:spLocks noChangeArrowheads="1"/>
              </p:cNvSpPr>
              <p:nvPr/>
            </p:nvSpPr>
            <p:spPr bwMode="auto">
              <a:xfrm>
                <a:off x="254" y="79"/>
                <a:ext cx="28" cy="1"/>
              </a:xfrm>
              <a:prstGeom prst="rect">
                <a:avLst/>
              </a:prstGeom>
              <a:solidFill>
                <a:srgbClr val="FF1818"/>
              </a:solidFill>
              <a:ln w="9525">
                <a:noFill/>
                <a:miter lim="800000"/>
                <a:headEnd/>
                <a:tailEnd/>
              </a:ln>
            </p:spPr>
          </p:sp>
          <p:sp>
            <p:nvSpPr>
              <p:cNvPr id="1497" name="Rectangle 1496"/>
              <p:cNvSpPr>
                <a:spLocks noChangeArrowheads="1"/>
              </p:cNvSpPr>
              <p:nvPr/>
            </p:nvSpPr>
            <p:spPr bwMode="auto">
              <a:xfrm>
                <a:off x="254" y="79"/>
                <a:ext cx="28" cy="1"/>
              </a:xfrm>
              <a:prstGeom prst="rect">
                <a:avLst/>
              </a:prstGeom>
              <a:solidFill>
                <a:srgbClr val="FF0C0C"/>
              </a:solidFill>
              <a:ln w="9525">
                <a:noFill/>
                <a:miter lim="800000"/>
                <a:headEnd/>
                <a:tailEnd/>
              </a:ln>
            </p:spPr>
          </p:sp>
          <p:sp>
            <p:nvSpPr>
              <p:cNvPr id="1498" name="Rectangle 1497"/>
              <p:cNvSpPr>
                <a:spLocks noChangeArrowheads="1"/>
              </p:cNvSpPr>
              <p:nvPr/>
            </p:nvSpPr>
            <p:spPr bwMode="auto">
              <a:xfrm>
                <a:off x="254" y="80"/>
                <a:ext cx="28" cy="1"/>
              </a:xfrm>
              <a:prstGeom prst="rect">
                <a:avLst/>
              </a:prstGeom>
              <a:solidFill>
                <a:srgbClr val="FF0000"/>
              </a:solidFill>
              <a:ln w="9525">
                <a:noFill/>
                <a:miter lim="800000"/>
                <a:headEnd/>
                <a:tailEnd/>
              </a:ln>
            </p:spPr>
          </p:sp>
          <p:sp>
            <p:nvSpPr>
              <p:cNvPr id="1499" name="Rectangle 1498"/>
              <p:cNvSpPr>
                <a:spLocks noChangeArrowheads="1"/>
              </p:cNvSpPr>
              <p:nvPr/>
            </p:nvSpPr>
            <p:spPr bwMode="auto">
              <a:xfrm>
                <a:off x="254" y="80"/>
                <a:ext cx="28" cy="1"/>
              </a:xfrm>
              <a:prstGeom prst="rect">
                <a:avLst/>
              </a:prstGeom>
              <a:solidFill>
                <a:srgbClr val="FF0C0C"/>
              </a:solidFill>
              <a:ln w="9525">
                <a:noFill/>
                <a:miter lim="800000"/>
                <a:headEnd/>
                <a:tailEnd/>
              </a:ln>
            </p:spPr>
          </p:sp>
          <p:sp>
            <p:nvSpPr>
              <p:cNvPr id="1500" name="Rectangle 1499"/>
              <p:cNvSpPr>
                <a:spLocks noChangeArrowheads="1"/>
              </p:cNvSpPr>
              <p:nvPr/>
            </p:nvSpPr>
            <p:spPr bwMode="auto">
              <a:xfrm>
                <a:off x="254" y="81"/>
                <a:ext cx="28" cy="1"/>
              </a:xfrm>
              <a:prstGeom prst="rect">
                <a:avLst/>
              </a:prstGeom>
              <a:solidFill>
                <a:srgbClr val="FF1818"/>
              </a:solidFill>
              <a:ln w="9525">
                <a:noFill/>
                <a:miter lim="800000"/>
                <a:headEnd/>
                <a:tailEnd/>
              </a:ln>
            </p:spPr>
          </p:sp>
          <p:sp>
            <p:nvSpPr>
              <p:cNvPr id="1501" name="Rectangle 1500"/>
              <p:cNvSpPr>
                <a:spLocks noChangeArrowheads="1"/>
              </p:cNvSpPr>
              <p:nvPr/>
            </p:nvSpPr>
            <p:spPr bwMode="auto">
              <a:xfrm>
                <a:off x="254" y="81"/>
                <a:ext cx="28" cy="1"/>
              </a:xfrm>
              <a:prstGeom prst="rect">
                <a:avLst/>
              </a:prstGeom>
              <a:solidFill>
                <a:srgbClr val="FF2222"/>
              </a:solidFill>
              <a:ln w="9525">
                <a:noFill/>
                <a:miter lim="800000"/>
                <a:headEnd/>
                <a:tailEnd/>
              </a:ln>
            </p:spPr>
          </p:sp>
          <p:sp>
            <p:nvSpPr>
              <p:cNvPr id="1502" name="Rectangle 1501"/>
              <p:cNvSpPr>
                <a:spLocks noChangeArrowheads="1"/>
              </p:cNvSpPr>
              <p:nvPr/>
            </p:nvSpPr>
            <p:spPr bwMode="auto">
              <a:xfrm>
                <a:off x="254" y="82"/>
                <a:ext cx="28" cy="1"/>
              </a:xfrm>
              <a:prstGeom prst="rect">
                <a:avLst/>
              </a:prstGeom>
              <a:solidFill>
                <a:srgbClr val="FF2A2A"/>
              </a:solidFill>
              <a:ln w="9525">
                <a:noFill/>
                <a:miter lim="800000"/>
                <a:headEnd/>
                <a:tailEnd/>
              </a:ln>
            </p:spPr>
          </p:sp>
          <p:sp>
            <p:nvSpPr>
              <p:cNvPr id="1503" name="Rectangle 1502"/>
              <p:cNvSpPr>
                <a:spLocks noChangeArrowheads="1"/>
              </p:cNvSpPr>
              <p:nvPr/>
            </p:nvSpPr>
            <p:spPr bwMode="auto">
              <a:xfrm>
                <a:off x="254" y="82"/>
                <a:ext cx="28" cy="1"/>
              </a:xfrm>
              <a:prstGeom prst="rect">
                <a:avLst/>
              </a:prstGeom>
              <a:solidFill>
                <a:srgbClr val="FF3232"/>
              </a:solidFill>
              <a:ln w="9525">
                <a:noFill/>
                <a:miter lim="800000"/>
                <a:headEnd/>
                <a:tailEnd/>
              </a:ln>
            </p:spPr>
          </p:sp>
          <p:sp>
            <p:nvSpPr>
              <p:cNvPr id="1504" name="Rectangle 1503"/>
              <p:cNvSpPr>
                <a:spLocks noChangeArrowheads="1"/>
              </p:cNvSpPr>
              <p:nvPr/>
            </p:nvSpPr>
            <p:spPr bwMode="auto">
              <a:xfrm>
                <a:off x="254" y="83"/>
                <a:ext cx="28" cy="1"/>
              </a:xfrm>
              <a:prstGeom prst="rect">
                <a:avLst/>
              </a:prstGeom>
              <a:solidFill>
                <a:srgbClr val="FF3A3A"/>
              </a:solidFill>
              <a:ln w="9525">
                <a:noFill/>
                <a:miter lim="800000"/>
                <a:headEnd/>
                <a:tailEnd/>
              </a:ln>
            </p:spPr>
          </p:sp>
          <p:sp>
            <p:nvSpPr>
              <p:cNvPr id="1505" name="Rectangle 1504"/>
              <p:cNvSpPr>
                <a:spLocks noChangeArrowheads="1"/>
              </p:cNvSpPr>
              <p:nvPr/>
            </p:nvSpPr>
            <p:spPr bwMode="auto">
              <a:xfrm>
                <a:off x="254" y="83"/>
                <a:ext cx="28" cy="1"/>
              </a:xfrm>
              <a:prstGeom prst="rect">
                <a:avLst/>
              </a:prstGeom>
              <a:solidFill>
                <a:srgbClr val="FF4242"/>
              </a:solidFill>
              <a:ln w="9525">
                <a:noFill/>
                <a:miter lim="800000"/>
                <a:headEnd/>
                <a:tailEnd/>
              </a:ln>
            </p:spPr>
          </p:sp>
          <p:sp>
            <p:nvSpPr>
              <p:cNvPr id="1506" name="Rectangle 1505"/>
              <p:cNvSpPr>
                <a:spLocks noChangeArrowheads="1"/>
              </p:cNvSpPr>
              <p:nvPr/>
            </p:nvSpPr>
            <p:spPr bwMode="auto">
              <a:xfrm>
                <a:off x="254" y="84"/>
                <a:ext cx="28" cy="1"/>
              </a:xfrm>
              <a:prstGeom prst="rect">
                <a:avLst/>
              </a:prstGeom>
              <a:solidFill>
                <a:srgbClr val="FF4A4A"/>
              </a:solidFill>
              <a:ln w="9525">
                <a:noFill/>
                <a:miter lim="800000"/>
                <a:headEnd/>
                <a:tailEnd/>
              </a:ln>
            </p:spPr>
          </p:sp>
          <p:sp>
            <p:nvSpPr>
              <p:cNvPr id="1507" name="Rectangle 1506"/>
              <p:cNvSpPr>
                <a:spLocks noChangeArrowheads="1"/>
              </p:cNvSpPr>
              <p:nvPr/>
            </p:nvSpPr>
            <p:spPr bwMode="auto">
              <a:xfrm>
                <a:off x="254" y="84"/>
                <a:ext cx="28" cy="1"/>
              </a:xfrm>
              <a:prstGeom prst="rect">
                <a:avLst/>
              </a:prstGeom>
              <a:solidFill>
                <a:srgbClr val="FF5252"/>
              </a:solidFill>
              <a:ln w="9525">
                <a:noFill/>
                <a:miter lim="800000"/>
                <a:headEnd/>
                <a:tailEnd/>
              </a:ln>
            </p:spPr>
          </p:sp>
          <p:sp>
            <p:nvSpPr>
              <p:cNvPr id="1508" name="Rectangle 1507"/>
              <p:cNvSpPr>
                <a:spLocks noChangeArrowheads="1"/>
              </p:cNvSpPr>
              <p:nvPr/>
            </p:nvSpPr>
            <p:spPr bwMode="auto">
              <a:xfrm>
                <a:off x="254" y="85"/>
                <a:ext cx="28" cy="1"/>
              </a:xfrm>
              <a:prstGeom prst="rect">
                <a:avLst/>
              </a:prstGeom>
              <a:solidFill>
                <a:srgbClr val="FF5959"/>
              </a:solidFill>
              <a:ln w="9525">
                <a:noFill/>
                <a:miter lim="800000"/>
                <a:headEnd/>
                <a:tailEnd/>
              </a:ln>
            </p:spPr>
          </p:sp>
          <p:sp>
            <p:nvSpPr>
              <p:cNvPr id="1509" name="Rectangle 1508"/>
              <p:cNvSpPr>
                <a:spLocks noChangeArrowheads="1"/>
              </p:cNvSpPr>
              <p:nvPr/>
            </p:nvSpPr>
            <p:spPr bwMode="auto">
              <a:xfrm>
                <a:off x="254" y="85"/>
                <a:ext cx="28" cy="1"/>
              </a:xfrm>
              <a:prstGeom prst="rect">
                <a:avLst/>
              </a:prstGeom>
              <a:solidFill>
                <a:srgbClr val="FF5F5F"/>
              </a:solidFill>
              <a:ln w="9525">
                <a:noFill/>
                <a:miter lim="800000"/>
                <a:headEnd/>
                <a:tailEnd/>
              </a:ln>
            </p:spPr>
          </p:sp>
          <p:sp>
            <p:nvSpPr>
              <p:cNvPr id="1510" name="Rectangle 1509"/>
              <p:cNvSpPr>
                <a:spLocks noChangeArrowheads="1"/>
              </p:cNvSpPr>
              <p:nvPr/>
            </p:nvSpPr>
            <p:spPr bwMode="auto">
              <a:xfrm>
                <a:off x="254" y="86"/>
                <a:ext cx="28" cy="1"/>
              </a:xfrm>
              <a:prstGeom prst="rect">
                <a:avLst/>
              </a:prstGeom>
              <a:solidFill>
                <a:srgbClr val="FF6565"/>
              </a:solidFill>
              <a:ln w="9525">
                <a:noFill/>
                <a:miter lim="800000"/>
                <a:headEnd/>
                <a:tailEnd/>
              </a:ln>
            </p:spPr>
          </p:sp>
          <p:sp>
            <p:nvSpPr>
              <p:cNvPr id="1511" name="Rectangle 1510"/>
              <p:cNvSpPr>
                <a:spLocks noChangeArrowheads="1"/>
              </p:cNvSpPr>
              <p:nvPr/>
            </p:nvSpPr>
            <p:spPr bwMode="auto">
              <a:xfrm>
                <a:off x="254" y="86"/>
                <a:ext cx="28" cy="1"/>
              </a:xfrm>
              <a:prstGeom prst="rect">
                <a:avLst/>
              </a:prstGeom>
              <a:solidFill>
                <a:srgbClr val="FF6B6B"/>
              </a:solidFill>
              <a:ln w="9525">
                <a:noFill/>
                <a:miter lim="800000"/>
                <a:headEnd/>
                <a:tailEnd/>
              </a:ln>
            </p:spPr>
          </p:sp>
          <p:sp>
            <p:nvSpPr>
              <p:cNvPr id="1512" name="Rectangle 1511"/>
              <p:cNvSpPr>
                <a:spLocks noChangeArrowheads="1"/>
              </p:cNvSpPr>
              <p:nvPr/>
            </p:nvSpPr>
            <p:spPr bwMode="auto">
              <a:xfrm>
                <a:off x="254" y="87"/>
                <a:ext cx="28" cy="1"/>
              </a:xfrm>
              <a:prstGeom prst="rect">
                <a:avLst/>
              </a:prstGeom>
              <a:solidFill>
                <a:srgbClr val="FF6F6F"/>
              </a:solidFill>
              <a:ln w="9525">
                <a:noFill/>
                <a:miter lim="800000"/>
                <a:headEnd/>
                <a:tailEnd/>
              </a:ln>
            </p:spPr>
          </p:sp>
          <p:sp>
            <p:nvSpPr>
              <p:cNvPr id="1513" name="Rectangle 1512"/>
              <p:cNvSpPr>
                <a:spLocks noChangeArrowheads="1"/>
              </p:cNvSpPr>
              <p:nvPr/>
            </p:nvSpPr>
            <p:spPr bwMode="auto">
              <a:xfrm>
                <a:off x="254" y="87"/>
                <a:ext cx="28" cy="1"/>
              </a:xfrm>
              <a:prstGeom prst="rect">
                <a:avLst/>
              </a:prstGeom>
              <a:solidFill>
                <a:srgbClr val="FF7373"/>
              </a:solidFill>
              <a:ln w="9525">
                <a:noFill/>
                <a:miter lim="800000"/>
                <a:headEnd/>
                <a:tailEnd/>
              </a:ln>
            </p:spPr>
          </p:sp>
          <p:sp>
            <p:nvSpPr>
              <p:cNvPr id="1514" name="Rectangle 1513"/>
              <p:cNvSpPr>
                <a:spLocks noChangeArrowheads="1"/>
              </p:cNvSpPr>
              <p:nvPr/>
            </p:nvSpPr>
            <p:spPr bwMode="auto">
              <a:xfrm>
                <a:off x="254" y="88"/>
                <a:ext cx="28" cy="1"/>
              </a:xfrm>
              <a:prstGeom prst="rect">
                <a:avLst/>
              </a:prstGeom>
              <a:solidFill>
                <a:srgbClr val="FF7676"/>
              </a:solidFill>
              <a:ln w="9525">
                <a:noFill/>
                <a:miter lim="800000"/>
                <a:headEnd/>
                <a:tailEnd/>
              </a:ln>
            </p:spPr>
          </p:sp>
          <p:sp>
            <p:nvSpPr>
              <p:cNvPr id="1515" name="Rectangle 1514"/>
              <p:cNvSpPr>
                <a:spLocks noChangeArrowheads="1"/>
              </p:cNvSpPr>
              <p:nvPr/>
            </p:nvSpPr>
            <p:spPr bwMode="auto">
              <a:xfrm>
                <a:off x="254" y="88"/>
                <a:ext cx="28" cy="1"/>
              </a:xfrm>
              <a:prstGeom prst="rect">
                <a:avLst/>
              </a:prstGeom>
              <a:solidFill>
                <a:srgbClr val="FF7878"/>
              </a:solidFill>
              <a:ln w="9525">
                <a:noFill/>
                <a:miter lim="800000"/>
                <a:headEnd/>
                <a:tailEnd/>
              </a:ln>
            </p:spPr>
          </p:sp>
          <p:sp>
            <p:nvSpPr>
              <p:cNvPr id="1516" name="Rectangle 1515"/>
              <p:cNvSpPr>
                <a:spLocks noChangeArrowheads="1"/>
              </p:cNvSpPr>
              <p:nvPr/>
            </p:nvSpPr>
            <p:spPr bwMode="auto">
              <a:xfrm>
                <a:off x="254" y="89"/>
                <a:ext cx="28" cy="1"/>
              </a:xfrm>
              <a:prstGeom prst="rect">
                <a:avLst/>
              </a:prstGeom>
              <a:solidFill>
                <a:srgbClr val="FF7A7A"/>
              </a:solidFill>
              <a:ln w="9525">
                <a:noFill/>
                <a:miter lim="800000"/>
                <a:headEnd/>
                <a:tailEnd/>
              </a:ln>
            </p:spPr>
          </p:sp>
          <p:sp>
            <p:nvSpPr>
              <p:cNvPr id="1517" name="Rectangle 1516"/>
              <p:cNvSpPr>
                <a:spLocks noChangeArrowheads="1"/>
              </p:cNvSpPr>
              <p:nvPr/>
            </p:nvSpPr>
            <p:spPr bwMode="auto">
              <a:xfrm>
                <a:off x="254" y="89"/>
                <a:ext cx="28" cy="1"/>
              </a:xfrm>
              <a:prstGeom prst="rect">
                <a:avLst/>
              </a:prstGeom>
              <a:solidFill>
                <a:srgbClr val="FF7B7B"/>
              </a:solidFill>
              <a:ln w="9525">
                <a:noFill/>
                <a:miter lim="800000"/>
                <a:headEnd/>
                <a:tailEnd/>
              </a:ln>
            </p:spPr>
          </p:sp>
          <p:sp>
            <p:nvSpPr>
              <p:cNvPr id="1518" name="Rectangle 1517"/>
              <p:cNvSpPr>
                <a:spLocks noChangeArrowheads="1"/>
              </p:cNvSpPr>
              <p:nvPr/>
            </p:nvSpPr>
            <p:spPr bwMode="auto">
              <a:xfrm>
                <a:off x="254" y="90"/>
                <a:ext cx="28" cy="1"/>
              </a:xfrm>
              <a:prstGeom prst="rect">
                <a:avLst/>
              </a:prstGeom>
              <a:solidFill>
                <a:srgbClr val="FF7C7C"/>
              </a:solidFill>
              <a:ln w="9525">
                <a:noFill/>
                <a:miter lim="800000"/>
                <a:headEnd/>
                <a:tailEnd/>
              </a:ln>
            </p:spPr>
          </p:sp>
          <p:sp>
            <p:nvSpPr>
              <p:cNvPr id="1519" name="Rectangle 1518"/>
              <p:cNvSpPr>
                <a:spLocks noChangeArrowheads="1"/>
              </p:cNvSpPr>
              <p:nvPr/>
            </p:nvSpPr>
            <p:spPr bwMode="auto">
              <a:xfrm>
                <a:off x="254" y="70"/>
                <a:ext cx="28" cy="20"/>
              </a:xfrm>
              <a:prstGeom prst="rect">
                <a:avLst/>
              </a:prstGeom>
              <a:noFill/>
              <a:ln w="9525">
                <a:noFill/>
                <a:miter lim="800000"/>
                <a:headEnd/>
                <a:tailEnd/>
              </a:ln>
            </p:spPr>
          </p:sp>
          <p:sp>
            <p:nvSpPr>
              <p:cNvPr id="1520" name="Rectangle 1519"/>
              <p:cNvSpPr>
                <a:spLocks noChangeArrowheads="1"/>
              </p:cNvSpPr>
              <p:nvPr/>
            </p:nvSpPr>
            <p:spPr bwMode="auto">
              <a:xfrm>
                <a:off x="254" y="18"/>
                <a:ext cx="18" cy="1"/>
              </a:xfrm>
              <a:prstGeom prst="rect">
                <a:avLst/>
              </a:prstGeom>
              <a:solidFill>
                <a:srgbClr val="FF7C7C"/>
              </a:solidFill>
              <a:ln w="9525">
                <a:noFill/>
                <a:miter lim="800000"/>
                <a:headEnd/>
                <a:tailEnd/>
              </a:ln>
            </p:spPr>
          </p:sp>
          <p:sp>
            <p:nvSpPr>
              <p:cNvPr id="1521" name="Rectangle 1520"/>
              <p:cNvSpPr>
                <a:spLocks noChangeArrowheads="1"/>
              </p:cNvSpPr>
              <p:nvPr/>
            </p:nvSpPr>
            <p:spPr bwMode="auto">
              <a:xfrm>
                <a:off x="254" y="19"/>
                <a:ext cx="18" cy="1"/>
              </a:xfrm>
              <a:prstGeom prst="rect">
                <a:avLst/>
              </a:prstGeom>
              <a:solidFill>
                <a:srgbClr val="FF7B7B"/>
              </a:solidFill>
              <a:ln w="9525">
                <a:noFill/>
                <a:miter lim="800000"/>
                <a:headEnd/>
                <a:tailEnd/>
              </a:ln>
            </p:spPr>
          </p:sp>
          <p:sp>
            <p:nvSpPr>
              <p:cNvPr id="1522" name="Rectangle 1521"/>
              <p:cNvSpPr>
                <a:spLocks noChangeArrowheads="1"/>
              </p:cNvSpPr>
              <p:nvPr/>
            </p:nvSpPr>
            <p:spPr bwMode="auto">
              <a:xfrm>
                <a:off x="254" y="19"/>
                <a:ext cx="18" cy="1"/>
              </a:xfrm>
              <a:prstGeom prst="rect">
                <a:avLst/>
              </a:prstGeom>
              <a:solidFill>
                <a:srgbClr val="FF7A7A"/>
              </a:solidFill>
              <a:ln w="9525">
                <a:noFill/>
                <a:miter lim="800000"/>
                <a:headEnd/>
                <a:tailEnd/>
              </a:ln>
            </p:spPr>
          </p:sp>
          <p:sp>
            <p:nvSpPr>
              <p:cNvPr id="1523" name="Rectangle 1522"/>
              <p:cNvSpPr>
                <a:spLocks noChangeArrowheads="1"/>
              </p:cNvSpPr>
              <p:nvPr/>
            </p:nvSpPr>
            <p:spPr bwMode="auto">
              <a:xfrm>
                <a:off x="254" y="20"/>
                <a:ext cx="18" cy="1"/>
              </a:xfrm>
              <a:prstGeom prst="rect">
                <a:avLst/>
              </a:prstGeom>
              <a:solidFill>
                <a:srgbClr val="FF7878"/>
              </a:solidFill>
              <a:ln w="9525">
                <a:noFill/>
                <a:miter lim="800000"/>
                <a:headEnd/>
                <a:tailEnd/>
              </a:ln>
            </p:spPr>
          </p:sp>
          <p:sp>
            <p:nvSpPr>
              <p:cNvPr id="1524" name="Rectangle 1523"/>
              <p:cNvSpPr>
                <a:spLocks noChangeArrowheads="1"/>
              </p:cNvSpPr>
              <p:nvPr/>
            </p:nvSpPr>
            <p:spPr bwMode="auto">
              <a:xfrm>
                <a:off x="254" y="20"/>
                <a:ext cx="18" cy="1"/>
              </a:xfrm>
              <a:prstGeom prst="rect">
                <a:avLst/>
              </a:prstGeom>
              <a:solidFill>
                <a:srgbClr val="FF7676"/>
              </a:solidFill>
              <a:ln w="9525">
                <a:noFill/>
                <a:miter lim="800000"/>
                <a:headEnd/>
                <a:tailEnd/>
              </a:ln>
            </p:spPr>
          </p:sp>
          <p:sp>
            <p:nvSpPr>
              <p:cNvPr id="1525" name="Rectangle 1524"/>
              <p:cNvSpPr>
                <a:spLocks noChangeArrowheads="1"/>
              </p:cNvSpPr>
              <p:nvPr/>
            </p:nvSpPr>
            <p:spPr bwMode="auto">
              <a:xfrm>
                <a:off x="254" y="21"/>
                <a:ext cx="18" cy="1"/>
              </a:xfrm>
              <a:prstGeom prst="rect">
                <a:avLst/>
              </a:prstGeom>
              <a:solidFill>
                <a:srgbClr val="FF7373"/>
              </a:solidFill>
              <a:ln w="9525">
                <a:noFill/>
                <a:miter lim="800000"/>
                <a:headEnd/>
                <a:tailEnd/>
              </a:ln>
            </p:spPr>
          </p:sp>
          <p:sp>
            <p:nvSpPr>
              <p:cNvPr id="1526" name="Rectangle 1525"/>
              <p:cNvSpPr>
                <a:spLocks noChangeArrowheads="1"/>
              </p:cNvSpPr>
              <p:nvPr/>
            </p:nvSpPr>
            <p:spPr bwMode="auto">
              <a:xfrm>
                <a:off x="254" y="21"/>
                <a:ext cx="18" cy="1"/>
              </a:xfrm>
              <a:prstGeom prst="rect">
                <a:avLst/>
              </a:prstGeom>
              <a:solidFill>
                <a:srgbClr val="FF6F6F"/>
              </a:solidFill>
              <a:ln w="9525">
                <a:noFill/>
                <a:miter lim="800000"/>
                <a:headEnd/>
                <a:tailEnd/>
              </a:ln>
            </p:spPr>
          </p:sp>
          <p:sp>
            <p:nvSpPr>
              <p:cNvPr id="1527" name="Rectangle 1526"/>
              <p:cNvSpPr>
                <a:spLocks noChangeArrowheads="1"/>
              </p:cNvSpPr>
              <p:nvPr/>
            </p:nvSpPr>
            <p:spPr bwMode="auto">
              <a:xfrm>
                <a:off x="254" y="22"/>
                <a:ext cx="18" cy="1"/>
              </a:xfrm>
              <a:prstGeom prst="rect">
                <a:avLst/>
              </a:prstGeom>
              <a:solidFill>
                <a:srgbClr val="FF6B6B"/>
              </a:solidFill>
              <a:ln w="9525">
                <a:noFill/>
                <a:miter lim="800000"/>
                <a:headEnd/>
                <a:tailEnd/>
              </a:ln>
            </p:spPr>
          </p:sp>
          <p:sp>
            <p:nvSpPr>
              <p:cNvPr id="1528" name="Rectangle 1527"/>
              <p:cNvSpPr>
                <a:spLocks noChangeArrowheads="1"/>
              </p:cNvSpPr>
              <p:nvPr/>
            </p:nvSpPr>
            <p:spPr bwMode="auto">
              <a:xfrm>
                <a:off x="254" y="22"/>
                <a:ext cx="18" cy="1"/>
              </a:xfrm>
              <a:prstGeom prst="rect">
                <a:avLst/>
              </a:prstGeom>
              <a:solidFill>
                <a:srgbClr val="FF6565"/>
              </a:solidFill>
              <a:ln w="9525">
                <a:noFill/>
                <a:miter lim="800000"/>
                <a:headEnd/>
                <a:tailEnd/>
              </a:ln>
            </p:spPr>
          </p:sp>
          <p:sp>
            <p:nvSpPr>
              <p:cNvPr id="1529" name="Rectangle 1528"/>
              <p:cNvSpPr>
                <a:spLocks noChangeArrowheads="1"/>
              </p:cNvSpPr>
              <p:nvPr/>
            </p:nvSpPr>
            <p:spPr bwMode="auto">
              <a:xfrm>
                <a:off x="254" y="23"/>
                <a:ext cx="18" cy="1"/>
              </a:xfrm>
              <a:prstGeom prst="rect">
                <a:avLst/>
              </a:prstGeom>
              <a:solidFill>
                <a:srgbClr val="FF5F5F"/>
              </a:solidFill>
              <a:ln w="9525">
                <a:noFill/>
                <a:miter lim="800000"/>
                <a:headEnd/>
                <a:tailEnd/>
              </a:ln>
            </p:spPr>
          </p:sp>
          <p:sp>
            <p:nvSpPr>
              <p:cNvPr id="1530" name="Rectangle 1529"/>
              <p:cNvSpPr>
                <a:spLocks noChangeArrowheads="1"/>
              </p:cNvSpPr>
              <p:nvPr/>
            </p:nvSpPr>
            <p:spPr bwMode="auto">
              <a:xfrm>
                <a:off x="254" y="23"/>
                <a:ext cx="18" cy="1"/>
              </a:xfrm>
              <a:prstGeom prst="rect">
                <a:avLst/>
              </a:prstGeom>
              <a:solidFill>
                <a:srgbClr val="FF5959"/>
              </a:solidFill>
              <a:ln w="9525">
                <a:noFill/>
                <a:miter lim="800000"/>
                <a:headEnd/>
                <a:tailEnd/>
              </a:ln>
            </p:spPr>
          </p:sp>
          <p:sp>
            <p:nvSpPr>
              <p:cNvPr id="1531" name="Rectangle 1530"/>
              <p:cNvSpPr>
                <a:spLocks noChangeArrowheads="1"/>
              </p:cNvSpPr>
              <p:nvPr/>
            </p:nvSpPr>
            <p:spPr bwMode="auto">
              <a:xfrm>
                <a:off x="254" y="24"/>
                <a:ext cx="18" cy="1"/>
              </a:xfrm>
              <a:prstGeom prst="rect">
                <a:avLst/>
              </a:prstGeom>
              <a:solidFill>
                <a:srgbClr val="FF5252"/>
              </a:solidFill>
              <a:ln w="9525">
                <a:noFill/>
                <a:miter lim="800000"/>
                <a:headEnd/>
                <a:tailEnd/>
              </a:ln>
            </p:spPr>
          </p:sp>
          <p:sp>
            <p:nvSpPr>
              <p:cNvPr id="1532" name="Rectangle 1531"/>
              <p:cNvSpPr>
                <a:spLocks noChangeArrowheads="1"/>
              </p:cNvSpPr>
              <p:nvPr/>
            </p:nvSpPr>
            <p:spPr bwMode="auto">
              <a:xfrm>
                <a:off x="254" y="24"/>
                <a:ext cx="18" cy="1"/>
              </a:xfrm>
              <a:prstGeom prst="rect">
                <a:avLst/>
              </a:prstGeom>
              <a:solidFill>
                <a:srgbClr val="FF4A4A"/>
              </a:solidFill>
              <a:ln w="9525">
                <a:noFill/>
                <a:miter lim="800000"/>
                <a:headEnd/>
                <a:tailEnd/>
              </a:ln>
            </p:spPr>
          </p:sp>
          <p:sp>
            <p:nvSpPr>
              <p:cNvPr id="1533" name="Rectangle 1532"/>
              <p:cNvSpPr>
                <a:spLocks noChangeArrowheads="1"/>
              </p:cNvSpPr>
              <p:nvPr/>
            </p:nvSpPr>
            <p:spPr bwMode="auto">
              <a:xfrm>
                <a:off x="254" y="25"/>
                <a:ext cx="18" cy="1"/>
              </a:xfrm>
              <a:prstGeom prst="rect">
                <a:avLst/>
              </a:prstGeom>
              <a:solidFill>
                <a:srgbClr val="FF4242"/>
              </a:solidFill>
              <a:ln w="9525">
                <a:noFill/>
                <a:miter lim="800000"/>
                <a:headEnd/>
                <a:tailEnd/>
              </a:ln>
            </p:spPr>
          </p:sp>
          <p:sp>
            <p:nvSpPr>
              <p:cNvPr id="1534" name="Rectangle 1533"/>
              <p:cNvSpPr>
                <a:spLocks noChangeArrowheads="1"/>
              </p:cNvSpPr>
              <p:nvPr/>
            </p:nvSpPr>
            <p:spPr bwMode="auto">
              <a:xfrm>
                <a:off x="254" y="25"/>
                <a:ext cx="18" cy="1"/>
              </a:xfrm>
              <a:prstGeom prst="rect">
                <a:avLst/>
              </a:prstGeom>
              <a:solidFill>
                <a:srgbClr val="FF3A3A"/>
              </a:solidFill>
              <a:ln w="9525">
                <a:noFill/>
                <a:miter lim="800000"/>
                <a:headEnd/>
                <a:tailEnd/>
              </a:ln>
            </p:spPr>
          </p:sp>
          <p:sp>
            <p:nvSpPr>
              <p:cNvPr id="1535" name="Rectangle 1534"/>
              <p:cNvSpPr>
                <a:spLocks noChangeArrowheads="1"/>
              </p:cNvSpPr>
              <p:nvPr/>
            </p:nvSpPr>
            <p:spPr bwMode="auto">
              <a:xfrm>
                <a:off x="254" y="26"/>
                <a:ext cx="18" cy="1"/>
              </a:xfrm>
              <a:prstGeom prst="rect">
                <a:avLst/>
              </a:prstGeom>
              <a:solidFill>
                <a:srgbClr val="FF3232"/>
              </a:solidFill>
              <a:ln w="9525">
                <a:noFill/>
                <a:miter lim="800000"/>
                <a:headEnd/>
                <a:tailEnd/>
              </a:ln>
            </p:spPr>
          </p:sp>
          <p:sp>
            <p:nvSpPr>
              <p:cNvPr id="1536" name="Rectangle 1535"/>
              <p:cNvSpPr>
                <a:spLocks noChangeArrowheads="1"/>
              </p:cNvSpPr>
              <p:nvPr/>
            </p:nvSpPr>
            <p:spPr bwMode="auto">
              <a:xfrm>
                <a:off x="254" y="26"/>
                <a:ext cx="18" cy="1"/>
              </a:xfrm>
              <a:prstGeom prst="rect">
                <a:avLst/>
              </a:prstGeom>
              <a:solidFill>
                <a:srgbClr val="FF2A2A"/>
              </a:solidFill>
              <a:ln w="9525">
                <a:noFill/>
                <a:miter lim="800000"/>
                <a:headEnd/>
                <a:tailEnd/>
              </a:ln>
            </p:spPr>
          </p:sp>
          <p:sp>
            <p:nvSpPr>
              <p:cNvPr id="1537" name="Rectangle 1536"/>
              <p:cNvSpPr>
                <a:spLocks noChangeArrowheads="1"/>
              </p:cNvSpPr>
              <p:nvPr/>
            </p:nvSpPr>
            <p:spPr bwMode="auto">
              <a:xfrm>
                <a:off x="254" y="27"/>
                <a:ext cx="18" cy="1"/>
              </a:xfrm>
              <a:prstGeom prst="rect">
                <a:avLst/>
              </a:prstGeom>
              <a:solidFill>
                <a:srgbClr val="FF2222"/>
              </a:solidFill>
              <a:ln w="9525">
                <a:noFill/>
                <a:miter lim="800000"/>
                <a:headEnd/>
                <a:tailEnd/>
              </a:ln>
            </p:spPr>
          </p:sp>
          <p:sp>
            <p:nvSpPr>
              <p:cNvPr id="1538" name="Rectangle 1537"/>
              <p:cNvSpPr>
                <a:spLocks noChangeArrowheads="1"/>
              </p:cNvSpPr>
              <p:nvPr/>
            </p:nvSpPr>
            <p:spPr bwMode="auto">
              <a:xfrm>
                <a:off x="254" y="27"/>
                <a:ext cx="18" cy="1"/>
              </a:xfrm>
              <a:prstGeom prst="rect">
                <a:avLst/>
              </a:prstGeom>
              <a:solidFill>
                <a:srgbClr val="FF1818"/>
              </a:solidFill>
              <a:ln w="9525">
                <a:noFill/>
                <a:miter lim="800000"/>
                <a:headEnd/>
                <a:tailEnd/>
              </a:ln>
            </p:spPr>
          </p:sp>
          <p:sp>
            <p:nvSpPr>
              <p:cNvPr id="1539" name="Rectangle 1538"/>
              <p:cNvSpPr>
                <a:spLocks noChangeArrowheads="1"/>
              </p:cNvSpPr>
              <p:nvPr/>
            </p:nvSpPr>
            <p:spPr bwMode="auto">
              <a:xfrm>
                <a:off x="254" y="28"/>
                <a:ext cx="18" cy="1"/>
              </a:xfrm>
              <a:prstGeom prst="rect">
                <a:avLst/>
              </a:prstGeom>
              <a:solidFill>
                <a:srgbClr val="FF0C0C"/>
              </a:solidFill>
              <a:ln w="9525">
                <a:noFill/>
                <a:miter lim="800000"/>
                <a:headEnd/>
                <a:tailEnd/>
              </a:ln>
            </p:spPr>
          </p:sp>
          <p:sp>
            <p:nvSpPr>
              <p:cNvPr id="1540" name="Rectangle 1539"/>
              <p:cNvSpPr>
                <a:spLocks noChangeArrowheads="1"/>
              </p:cNvSpPr>
              <p:nvPr/>
            </p:nvSpPr>
            <p:spPr bwMode="auto">
              <a:xfrm>
                <a:off x="254" y="28"/>
                <a:ext cx="18" cy="1"/>
              </a:xfrm>
              <a:prstGeom prst="rect">
                <a:avLst/>
              </a:prstGeom>
              <a:solidFill>
                <a:srgbClr val="FF0000"/>
              </a:solidFill>
              <a:ln w="9525">
                <a:noFill/>
                <a:miter lim="800000"/>
                <a:headEnd/>
                <a:tailEnd/>
              </a:ln>
            </p:spPr>
          </p:sp>
          <p:sp>
            <p:nvSpPr>
              <p:cNvPr id="1541" name="Rectangle 1540"/>
              <p:cNvSpPr>
                <a:spLocks noChangeArrowheads="1"/>
              </p:cNvSpPr>
              <p:nvPr/>
            </p:nvSpPr>
            <p:spPr bwMode="auto">
              <a:xfrm>
                <a:off x="254" y="29"/>
                <a:ext cx="18" cy="1"/>
              </a:xfrm>
              <a:prstGeom prst="rect">
                <a:avLst/>
              </a:prstGeom>
              <a:solidFill>
                <a:srgbClr val="FF0C0C"/>
              </a:solidFill>
              <a:ln w="9525">
                <a:noFill/>
                <a:miter lim="800000"/>
                <a:headEnd/>
                <a:tailEnd/>
              </a:ln>
            </p:spPr>
          </p:sp>
          <p:sp>
            <p:nvSpPr>
              <p:cNvPr id="1542" name="Rectangle 1541"/>
              <p:cNvSpPr>
                <a:spLocks noChangeArrowheads="1"/>
              </p:cNvSpPr>
              <p:nvPr/>
            </p:nvSpPr>
            <p:spPr bwMode="auto">
              <a:xfrm>
                <a:off x="254" y="29"/>
                <a:ext cx="18" cy="1"/>
              </a:xfrm>
              <a:prstGeom prst="rect">
                <a:avLst/>
              </a:prstGeom>
              <a:solidFill>
                <a:srgbClr val="FF1818"/>
              </a:solidFill>
              <a:ln w="9525">
                <a:noFill/>
                <a:miter lim="800000"/>
                <a:headEnd/>
                <a:tailEnd/>
              </a:ln>
            </p:spPr>
          </p:sp>
          <p:sp>
            <p:nvSpPr>
              <p:cNvPr id="1543" name="Rectangle 1542"/>
              <p:cNvSpPr>
                <a:spLocks noChangeArrowheads="1"/>
              </p:cNvSpPr>
              <p:nvPr/>
            </p:nvSpPr>
            <p:spPr bwMode="auto">
              <a:xfrm>
                <a:off x="254" y="30"/>
                <a:ext cx="18" cy="1"/>
              </a:xfrm>
              <a:prstGeom prst="rect">
                <a:avLst/>
              </a:prstGeom>
              <a:solidFill>
                <a:srgbClr val="FF2222"/>
              </a:solidFill>
              <a:ln w="9525">
                <a:noFill/>
                <a:miter lim="800000"/>
                <a:headEnd/>
                <a:tailEnd/>
              </a:ln>
            </p:spPr>
          </p:sp>
          <p:sp>
            <p:nvSpPr>
              <p:cNvPr id="1544" name="Rectangle 1543"/>
              <p:cNvSpPr>
                <a:spLocks noChangeArrowheads="1"/>
              </p:cNvSpPr>
              <p:nvPr/>
            </p:nvSpPr>
            <p:spPr bwMode="auto">
              <a:xfrm>
                <a:off x="254" y="30"/>
                <a:ext cx="18" cy="1"/>
              </a:xfrm>
              <a:prstGeom prst="rect">
                <a:avLst/>
              </a:prstGeom>
              <a:solidFill>
                <a:srgbClr val="FF2A2A"/>
              </a:solidFill>
              <a:ln w="9525">
                <a:noFill/>
                <a:miter lim="800000"/>
                <a:headEnd/>
                <a:tailEnd/>
              </a:ln>
            </p:spPr>
          </p:sp>
          <p:sp>
            <p:nvSpPr>
              <p:cNvPr id="1545" name="Rectangle 1544"/>
              <p:cNvSpPr>
                <a:spLocks noChangeArrowheads="1"/>
              </p:cNvSpPr>
              <p:nvPr/>
            </p:nvSpPr>
            <p:spPr bwMode="auto">
              <a:xfrm>
                <a:off x="254" y="31"/>
                <a:ext cx="18" cy="1"/>
              </a:xfrm>
              <a:prstGeom prst="rect">
                <a:avLst/>
              </a:prstGeom>
              <a:solidFill>
                <a:srgbClr val="FF3232"/>
              </a:solidFill>
              <a:ln w="9525">
                <a:noFill/>
                <a:miter lim="800000"/>
                <a:headEnd/>
                <a:tailEnd/>
              </a:ln>
            </p:spPr>
          </p:sp>
          <p:sp>
            <p:nvSpPr>
              <p:cNvPr id="1546" name="Rectangle 1545"/>
              <p:cNvSpPr>
                <a:spLocks noChangeArrowheads="1"/>
              </p:cNvSpPr>
              <p:nvPr/>
            </p:nvSpPr>
            <p:spPr bwMode="auto">
              <a:xfrm>
                <a:off x="254" y="31"/>
                <a:ext cx="18" cy="1"/>
              </a:xfrm>
              <a:prstGeom prst="rect">
                <a:avLst/>
              </a:prstGeom>
              <a:solidFill>
                <a:srgbClr val="FF3A3A"/>
              </a:solidFill>
              <a:ln w="9525">
                <a:noFill/>
                <a:miter lim="800000"/>
                <a:headEnd/>
                <a:tailEnd/>
              </a:ln>
            </p:spPr>
          </p:sp>
          <p:sp>
            <p:nvSpPr>
              <p:cNvPr id="1547" name="Rectangle 1546"/>
              <p:cNvSpPr>
                <a:spLocks noChangeArrowheads="1"/>
              </p:cNvSpPr>
              <p:nvPr/>
            </p:nvSpPr>
            <p:spPr bwMode="auto">
              <a:xfrm>
                <a:off x="254" y="32"/>
                <a:ext cx="18" cy="1"/>
              </a:xfrm>
              <a:prstGeom prst="rect">
                <a:avLst/>
              </a:prstGeom>
              <a:solidFill>
                <a:srgbClr val="FF4242"/>
              </a:solidFill>
              <a:ln w="9525">
                <a:noFill/>
                <a:miter lim="800000"/>
                <a:headEnd/>
                <a:tailEnd/>
              </a:ln>
            </p:spPr>
          </p:sp>
          <p:sp>
            <p:nvSpPr>
              <p:cNvPr id="1548" name="Rectangle 1547"/>
              <p:cNvSpPr>
                <a:spLocks noChangeArrowheads="1"/>
              </p:cNvSpPr>
              <p:nvPr/>
            </p:nvSpPr>
            <p:spPr bwMode="auto">
              <a:xfrm>
                <a:off x="254" y="32"/>
                <a:ext cx="18" cy="1"/>
              </a:xfrm>
              <a:prstGeom prst="rect">
                <a:avLst/>
              </a:prstGeom>
              <a:solidFill>
                <a:srgbClr val="FF4A4A"/>
              </a:solidFill>
              <a:ln w="9525">
                <a:noFill/>
                <a:miter lim="800000"/>
                <a:headEnd/>
                <a:tailEnd/>
              </a:ln>
            </p:spPr>
          </p:sp>
          <p:sp>
            <p:nvSpPr>
              <p:cNvPr id="1549" name="Rectangle 1548"/>
              <p:cNvSpPr>
                <a:spLocks noChangeArrowheads="1"/>
              </p:cNvSpPr>
              <p:nvPr/>
            </p:nvSpPr>
            <p:spPr bwMode="auto">
              <a:xfrm>
                <a:off x="254" y="33"/>
                <a:ext cx="18" cy="1"/>
              </a:xfrm>
              <a:prstGeom prst="rect">
                <a:avLst/>
              </a:prstGeom>
              <a:solidFill>
                <a:srgbClr val="FF5252"/>
              </a:solidFill>
              <a:ln w="9525">
                <a:noFill/>
                <a:miter lim="800000"/>
                <a:headEnd/>
                <a:tailEnd/>
              </a:ln>
            </p:spPr>
          </p:sp>
          <p:sp>
            <p:nvSpPr>
              <p:cNvPr id="1550" name="Rectangle 1549"/>
              <p:cNvSpPr>
                <a:spLocks noChangeArrowheads="1"/>
              </p:cNvSpPr>
              <p:nvPr/>
            </p:nvSpPr>
            <p:spPr bwMode="auto">
              <a:xfrm>
                <a:off x="254" y="33"/>
                <a:ext cx="18" cy="1"/>
              </a:xfrm>
              <a:prstGeom prst="rect">
                <a:avLst/>
              </a:prstGeom>
              <a:solidFill>
                <a:srgbClr val="FF5959"/>
              </a:solidFill>
              <a:ln w="9525">
                <a:noFill/>
                <a:miter lim="800000"/>
                <a:headEnd/>
                <a:tailEnd/>
              </a:ln>
            </p:spPr>
          </p:sp>
          <p:sp>
            <p:nvSpPr>
              <p:cNvPr id="1551" name="Rectangle 1550"/>
              <p:cNvSpPr>
                <a:spLocks noChangeArrowheads="1"/>
              </p:cNvSpPr>
              <p:nvPr/>
            </p:nvSpPr>
            <p:spPr bwMode="auto">
              <a:xfrm>
                <a:off x="254" y="34"/>
                <a:ext cx="18" cy="1"/>
              </a:xfrm>
              <a:prstGeom prst="rect">
                <a:avLst/>
              </a:prstGeom>
              <a:solidFill>
                <a:srgbClr val="FF5F5F"/>
              </a:solidFill>
              <a:ln w="9525">
                <a:noFill/>
                <a:miter lim="800000"/>
                <a:headEnd/>
                <a:tailEnd/>
              </a:ln>
            </p:spPr>
          </p:sp>
          <p:sp>
            <p:nvSpPr>
              <p:cNvPr id="1552" name="Rectangle 1551"/>
              <p:cNvSpPr>
                <a:spLocks noChangeArrowheads="1"/>
              </p:cNvSpPr>
              <p:nvPr/>
            </p:nvSpPr>
            <p:spPr bwMode="auto">
              <a:xfrm>
                <a:off x="254" y="34"/>
                <a:ext cx="18" cy="1"/>
              </a:xfrm>
              <a:prstGeom prst="rect">
                <a:avLst/>
              </a:prstGeom>
              <a:solidFill>
                <a:srgbClr val="FF6565"/>
              </a:solidFill>
              <a:ln w="9525">
                <a:noFill/>
                <a:miter lim="800000"/>
                <a:headEnd/>
                <a:tailEnd/>
              </a:ln>
            </p:spPr>
          </p:sp>
          <p:sp>
            <p:nvSpPr>
              <p:cNvPr id="1553" name="Rectangle 1552"/>
              <p:cNvSpPr>
                <a:spLocks noChangeArrowheads="1"/>
              </p:cNvSpPr>
              <p:nvPr/>
            </p:nvSpPr>
            <p:spPr bwMode="auto">
              <a:xfrm>
                <a:off x="254" y="35"/>
                <a:ext cx="18" cy="1"/>
              </a:xfrm>
              <a:prstGeom prst="rect">
                <a:avLst/>
              </a:prstGeom>
              <a:solidFill>
                <a:srgbClr val="FF6B6B"/>
              </a:solidFill>
              <a:ln w="9525">
                <a:noFill/>
                <a:miter lim="800000"/>
                <a:headEnd/>
                <a:tailEnd/>
              </a:ln>
            </p:spPr>
          </p:sp>
          <p:sp>
            <p:nvSpPr>
              <p:cNvPr id="1554" name="Rectangle 1553"/>
              <p:cNvSpPr>
                <a:spLocks noChangeArrowheads="1"/>
              </p:cNvSpPr>
              <p:nvPr/>
            </p:nvSpPr>
            <p:spPr bwMode="auto">
              <a:xfrm>
                <a:off x="254" y="35"/>
                <a:ext cx="18" cy="1"/>
              </a:xfrm>
              <a:prstGeom prst="rect">
                <a:avLst/>
              </a:prstGeom>
              <a:solidFill>
                <a:srgbClr val="FF6F6F"/>
              </a:solidFill>
              <a:ln w="9525">
                <a:noFill/>
                <a:miter lim="800000"/>
                <a:headEnd/>
                <a:tailEnd/>
              </a:ln>
            </p:spPr>
          </p:sp>
          <p:sp>
            <p:nvSpPr>
              <p:cNvPr id="1555" name="Rectangle 1554"/>
              <p:cNvSpPr>
                <a:spLocks noChangeArrowheads="1"/>
              </p:cNvSpPr>
              <p:nvPr/>
            </p:nvSpPr>
            <p:spPr bwMode="auto">
              <a:xfrm>
                <a:off x="254" y="36"/>
                <a:ext cx="18" cy="1"/>
              </a:xfrm>
              <a:prstGeom prst="rect">
                <a:avLst/>
              </a:prstGeom>
              <a:solidFill>
                <a:srgbClr val="FF7373"/>
              </a:solidFill>
              <a:ln w="9525">
                <a:noFill/>
                <a:miter lim="800000"/>
                <a:headEnd/>
                <a:tailEnd/>
              </a:ln>
            </p:spPr>
          </p:sp>
          <p:sp>
            <p:nvSpPr>
              <p:cNvPr id="1556" name="Rectangle 1555"/>
              <p:cNvSpPr>
                <a:spLocks noChangeArrowheads="1"/>
              </p:cNvSpPr>
              <p:nvPr/>
            </p:nvSpPr>
            <p:spPr bwMode="auto">
              <a:xfrm>
                <a:off x="254" y="36"/>
                <a:ext cx="18" cy="1"/>
              </a:xfrm>
              <a:prstGeom prst="rect">
                <a:avLst/>
              </a:prstGeom>
              <a:solidFill>
                <a:srgbClr val="FF7676"/>
              </a:solidFill>
              <a:ln w="9525">
                <a:noFill/>
                <a:miter lim="800000"/>
                <a:headEnd/>
                <a:tailEnd/>
              </a:ln>
            </p:spPr>
          </p:sp>
          <p:sp>
            <p:nvSpPr>
              <p:cNvPr id="1557" name="Rectangle 1556"/>
              <p:cNvSpPr>
                <a:spLocks noChangeArrowheads="1"/>
              </p:cNvSpPr>
              <p:nvPr/>
            </p:nvSpPr>
            <p:spPr bwMode="auto">
              <a:xfrm>
                <a:off x="254" y="37"/>
                <a:ext cx="18" cy="1"/>
              </a:xfrm>
              <a:prstGeom prst="rect">
                <a:avLst/>
              </a:prstGeom>
              <a:solidFill>
                <a:srgbClr val="FF7878"/>
              </a:solidFill>
              <a:ln w="9525">
                <a:noFill/>
                <a:miter lim="800000"/>
                <a:headEnd/>
                <a:tailEnd/>
              </a:ln>
            </p:spPr>
          </p:sp>
          <p:sp>
            <p:nvSpPr>
              <p:cNvPr id="1558" name="Rectangle 1557"/>
              <p:cNvSpPr>
                <a:spLocks noChangeArrowheads="1"/>
              </p:cNvSpPr>
              <p:nvPr/>
            </p:nvSpPr>
            <p:spPr bwMode="auto">
              <a:xfrm>
                <a:off x="254" y="37"/>
                <a:ext cx="18" cy="1"/>
              </a:xfrm>
              <a:prstGeom prst="rect">
                <a:avLst/>
              </a:prstGeom>
              <a:solidFill>
                <a:srgbClr val="FF7A7A"/>
              </a:solidFill>
              <a:ln w="9525">
                <a:noFill/>
                <a:miter lim="800000"/>
                <a:headEnd/>
                <a:tailEnd/>
              </a:ln>
            </p:spPr>
          </p:sp>
          <p:sp>
            <p:nvSpPr>
              <p:cNvPr id="1559" name="Rectangle 1558"/>
              <p:cNvSpPr>
                <a:spLocks noChangeArrowheads="1"/>
              </p:cNvSpPr>
              <p:nvPr/>
            </p:nvSpPr>
            <p:spPr bwMode="auto">
              <a:xfrm>
                <a:off x="254" y="38"/>
                <a:ext cx="18" cy="1"/>
              </a:xfrm>
              <a:prstGeom prst="rect">
                <a:avLst/>
              </a:prstGeom>
              <a:solidFill>
                <a:srgbClr val="FF7B7B"/>
              </a:solidFill>
              <a:ln w="9525">
                <a:noFill/>
                <a:miter lim="800000"/>
                <a:headEnd/>
                <a:tailEnd/>
              </a:ln>
            </p:spPr>
          </p:sp>
          <p:sp>
            <p:nvSpPr>
              <p:cNvPr id="1560" name="Rectangle 1559"/>
              <p:cNvSpPr>
                <a:spLocks noChangeArrowheads="1"/>
              </p:cNvSpPr>
              <p:nvPr/>
            </p:nvSpPr>
            <p:spPr bwMode="auto">
              <a:xfrm>
                <a:off x="254" y="38"/>
                <a:ext cx="18" cy="1"/>
              </a:xfrm>
              <a:prstGeom prst="rect">
                <a:avLst/>
              </a:prstGeom>
              <a:solidFill>
                <a:srgbClr val="FF7C7C"/>
              </a:solidFill>
              <a:ln w="9525">
                <a:noFill/>
                <a:miter lim="800000"/>
                <a:headEnd/>
                <a:tailEnd/>
              </a:ln>
            </p:spPr>
          </p:sp>
          <p:sp>
            <p:nvSpPr>
              <p:cNvPr id="1561" name="Rectangle 1560"/>
              <p:cNvSpPr>
                <a:spLocks noChangeArrowheads="1"/>
              </p:cNvSpPr>
              <p:nvPr/>
            </p:nvSpPr>
            <p:spPr bwMode="auto">
              <a:xfrm>
                <a:off x="254" y="18"/>
                <a:ext cx="18" cy="21"/>
              </a:xfrm>
              <a:prstGeom prst="rect">
                <a:avLst/>
              </a:prstGeom>
              <a:noFill/>
              <a:ln w="9525">
                <a:noFill/>
                <a:miter lim="800000"/>
                <a:headEnd/>
                <a:tailEnd/>
              </a:ln>
            </p:spPr>
          </p:sp>
          <p:sp>
            <p:nvSpPr>
              <p:cNvPr id="1562" name="Line 384"/>
              <p:cNvSpPr>
                <a:spLocks noChangeShapeType="1"/>
              </p:cNvSpPr>
              <p:nvPr/>
            </p:nvSpPr>
            <p:spPr bwMode="auto">
              <a:xfrm>
                <a:off x="254" y="466"/>
                <a:ext cx="281" cy="1"/>
              </a:xfrm>
              <a:prstGeom prst="line">
                <a:avLst/>
              </a:prstGeom>
              <a:noFill/>
              <a:ln w="1">
                <a:solidFill>
                  <a:srgbClr val="000000"/>
                </a:solidFill>
                <a:prstDash val="solid"/>
                <a:round/>
                <a:headEnd/>
                <a:tailEnd/>
              </a:ln>
            </p:spPr>
          </p:sp>
          <p:sp>
            <p:nvSpPr>
              <p:cNvPr id="1563" name="Line 385"/>
              <p:cNvSpPr>
                <a:spLocks noChangeShapeType="1"/>
              </p:cNvSpPr>
              <p:nvPr/>
            </p:nvSpPr>
            <p:spPr bwMode="auto">
              <a:xfrm flipV="1">
                <a:off x="254" y="466"/>
                <a:ext cx="1" cy="5"/>
              </a:xfrm>
              <a:prstGeom prst="line">
                <a:avLst/>
              </a:prstGeom>
              <a:noFill/>
              <a:ln w="1">
                <a:solidFill>
                  <a:srgbClr val="000000"/>
                </a:solidFill>
                <a:prstDash val="solid"/>
                <a:round/>
                <a:headEnd/>
                <a:tailEnd/>
              </a:ln>
            </p:spPr>
          </p:sp>
          <p:sp>
            <p:nvSpPr>
              <p:cNvPr id="1564" name="Line 386"/>
              <p:cNvSpPr>
                <a:spLocks noChangeShapeType="1"/>
              </p:cNvSpPr>
              <p:nvPr/>
            </p:nvSpPr>
            <p:spPr bwMode="auto">
              <a:xfrm flipV="1">
                <a:off x="301" y="466"/>
                <a:ext cx="1" cy="5"/>
              </a:xfrm>
              <a:prstGeom prst="line">
                <a:avLst/>
              </a:prstGeom>
              <a:noFill/>
              <a:ln w="1">
                <a:solidFill>
                  <a:srgbClr val="000000"/>
                </a:solidFill>
                <a:prstDash val="solid"/>
                <a:round/>
                <a:headEnd/>
                <a:tailEnd/>
              </a:ln>
            </p:spPr>
          </p:sp>
          <p:sp>
            <p:nvSpPr>
              <p:cNvPr id="1565" name="Line 387"/>
              <p:cNvSpPr>
                <a:spLocks noChangeShapeType="1"/>
              </p:cNvSpPr>
              <p:nvPr/>
            </p:nvSpPr>
            <p:spPr bwMode="auto">
              <a:xfrm flipV="1">
                <a:off x="347" y="466"/>
                <a:ext cx="1" cy="5"/>
              </a:xfrm>
              <a:prstGeom prst="line">
                <a:avLst/>
              </a:prstGeom>
              <a:noFill/>
              <a:ln w="1">
                <a:solidFill>
                  <a:srgbClr val="000000"/>
                </a:solidFill>
                <a:prstDash val="solid"/>
                <a:round/>
                <a:headEnd/>
                <a:tailEnd/>
              </a:ln>
            </p:spPr>
          </p:sp>
          <p:sp>
            <p:nvSpPr>
              <p:cNvPr id="1566" name="Line 388"/>
              <p:cNvSpPr>
                <a:spLocks noChangeShapeType="1"/>
              </p:cNvSpPr>
              <p:nvPr/>
            </p:nvSpPr>
            <p:spPr bwMode="auto">
              <a:xfrm flipV="1">
                <a:off x="394" y="466"/>
                <a:ext cx="1" cy="5"/>
              </a:xfrm>
              <a:prstGeom prst="line">
                <a:avLst/>
              </a:prstGeom>
              <a:noFill/>
              <a:ln w="1">
                <a:solidFill>
                  <a:srgbClr val="000000"/>
                </a:solidFill>
                <a:prstDash val="solid"/>
                <a:round/>
                <a:headEnd/>
                <a:tailEnd/>
              </a:ln>
            </p:spPr>
          </p:sp>
          <p:sp>
            <p:nvSpPr>
              <p:cNvPr id="1567" name="Line 389"/>
              <p:cNvSpPr>
                <a:spLocks noChangeShapeType="1"/>
              </p:cNvSpPr>
              <p:nvPr/>
            </p:nvSpPr>
            <p:spPr bwMode="auto">
              <a:xfrm flipV="1">
                <a:off x="441" y="466"/>
                <a:ext cx="1" cy="5"/>
              </a:xfrm>
              <a:prstGeom prst="line">
                <a:avLst/>
              </a:prstGeom>
              <a:noFill/>
              <a:ln w="1">
                <a:solidFill>
                  <a:srgbClr val="000000"/>
                </a:solidFill>
                <a:prstDash val="solid"/>
                <a:round/>
                <a:headEnd/>
                <a:tailEnd/>
              </a:ln>
            </p:spPr>
          </p:sp>
          <p:sp>
            <p:nvSpPr>
              <p:cNvPr id="1568" name="Line 390"/>
              <p:cNvSpPr>
                <a:spLocks noChangeShapeType="1"/>
              </p:cNvSpPr>
              <p:nvPr/>
            </p:nvSpPr>
            <p:spPr bwMode="auto">
              <a:xfrm flipV="1">
                <a:off x="488" y="466"/>
                <a:ext cx="1" cy="5"/>
              </a:xfrm>
              <a:prstGeom prst="line">
                <a:avLst/>
              </a:prstGeom>
              <a:noFill/>
              <a:ln w="1">
                <a:solidFill>
                  <a:srgbClr val="000000"/>
                </a:solidFill>
                <a:prstDash val="solid"/>
                <a:round/>
                <a:headEnd/>
                <a:tailEnd/>
              </a:ln>
            </p:spPr>
          </p:sp>
          <p:sp>
            <p:nvSpPr>
              <p:cNvPr id="1569" name="Line 391"/>
              <p:cNvSpPr>
                <a:spLocks noChangeShapeType="1"/>
              </p:cNvSpPr>
              <p:nvPr/>
            </p:nvSpPr>
            <p:spPr bwMode="auto">
              <a:xfrm flipV="1">
                <a:off x="535" y="466"/>
                <a:ext cx="1" cy="5"/>
              </a:xfrm>
              <a:prstGeom prst="line">
                <a:avLst/>
              </a:prstGeom>
              <a:noFill/>
              <a:ln w="1">
                <a:solidFill>
                  <a:srgbClr val="000000"/>
                </a:solidFill>
                <a:prstDash val="solid"/>
                <a:round/>
                <a:headEnd/>
                <a:tailEnd/>
              </a:ln>
            </p:spPr>
          </p:sp>
          <p:sp>
            <p:nvSpPr>
              <p:cNvPr id="1570" name="Line 392"/>
              <p:cNvSpPr>
                <a:spLocks noChangeShapeType="1"/>
              </p:cNvSpPr>
              <p:nvPr/>
            </p:nvSpPr>
            <p:spPr bwMode="auto">
              <a:xfrm>
                <a:off x="254" y="3"/>
                <a:ext cx="1" cy="463"/>
              </a:xfrm>
              <a:prstGeom prst="line">
                <a:avLst/>
              </a:prstGeom>
              <a:noFill/>
              <a:ln w="1">
                <a:solidFill>
                  <a:srgbClr val="000000"/>
                </a:solidFill>
                <a:prstDash val="solid"/>
                <a:round/>
                <a:headEnd/>
                <a:tailEnd/>
              </a:ln>
            </p:spPr>
          </p:sp>
          <p:sp>
            <p:nvSpPr>
              <p:cNvPr id="1571" name="Line 393"/>
              <p:cNvSpPr>
                <a:spLocks noChangeShapeType="1"/>
              </p:cNvSpPr>
              <p:nvPr/>
            </p:nvSpPr>
            <p:spPr bwMode="auto">
              <a:xfrm>
                <a:off x="249" y="466"/>
                <a:ext cx="5" cy="1"/>
              </a:xfrm>
              <a:prstGeom prst="line">
                <a:avLst/>
              </a:prstGeom>
              <a:noFill/>
              <a:ln w="1">
                <a:solidFill>
                  <a:srgbClr val="000000"/>
                </a:solidFill>
                <a:prstDash val="solid"/>
                <a:round/>
                <a:headEnd/>
                <a:tailEnd/>
              </a:ln>
            </p:spPr>
          </p:sp>
          <p:sp>
            <p:nvSpPr>
              <p:cNvPr id="1572" name="Line 394"/>
              <p:cNvSpPr>
                <a:spLocks noChangeShapeType="1"/>
              </p:cNvSpPr>
              <p:nvPr/>
            </p:nvSpPr>
            <p:spPr bwMode="auto">
              <a:xfrm>
                <a:off x="249" y="415"/>
                <a:ext cx="5" cy="1"/>
              </a:xfrm>
              <a:prstGeom prst="line">
                <a:avLst/>
              </a:prstGeom>
              <a:noFill/>
              <a:ln w="1">
                <a:solidFill>
                  <a:srgbClr val="000000"/>
                </a:solidFill>
                <a:prstDash val="solid"/>
                <a:round/>
                <a:headEnd/>
                <a:tailEnd/>
              </a:ln>
            </p:spPr>
          </p:sp>
          <p:sp>
            <p:nvSpPr>
              <p:cNvPr id="1573" name="Line 395"/>
              <p:cNvSpPr>
                <a:spLocks noChangeShapeType="1"/>
              </p:cNvSpPr>
              <p:nvPr/>
            </p:nvSpPr>
            <p:spPr bwMode="auto">
              <a:xfrm>
                <a:off x="249" y="364"/>
                <a:ext cx="5" cy="1"/>
              </a:xfrm>
              <a:prstGeom prst="line">
                <a:avLst/>
              </a:prstGeom>
              <a:noFill/>
              <a:ln w="1">
                <a:solidFill>
                  <a:srgbClr val="000000"/>
                </a:solidFill>
                <a:prstDash val="solid"/>
                <a:round/>
                <a:headEnd/>
                <a:tailEnd/>
              </a:ln>
            </p:spPr>
          </p:sp>
          <p:sp>
            <p:nvSpPr>
              <p:cNvPr id="1574" name="Line 396"/>
              <p:cNvSpPr>
                <a:spLocks noChangeShapeType="1"/>
              </p:cNvSpPr>
              <p:nvPr/>
            </p:nvSpPr>
            <p:spPr bwMode="auto">
              <a:xfrm>
                <a:off x="249" y="312"/>
                <a:ext cx="5" cy="1"/>
              </a:xfrm>
              <a:prstGeom prst="line">
                <a:avLst/>
              </a:prstGeom>
              <a:noFill/>
              <a:ln w="1">
                <a:solidFill>
                  <a:srgbClr val="000000"/>
                </a:solidFill>
                <a:prstDash val="solid"/>
                <a:round/>
                <a:headEnd/>
                <a:tailEnd/>
              </a:ln>
            </p:spPr>
          </p:sp>
          <p:sp>
            <p:nvSpPr>
              <p:cNvPr id="1575" name="Line 397"/>
              <p:cNvSpPr>
                <a:spLocks noChangeShapeType="1"/>
              </p:cNvSpPr>
              <p:nvPr/>
            </p:nvSpPr>
            <p:spPr bwMode="auto">
              <a:xfrm>
                <a:off x="249" y="260"/>
                <a:ext cx="5" cy="1"/>
              </a:xfrm>
              <a:prstGeom prst="line">
                <a:avLst/>
              </a:prstGeom>
              <a:noFill/>
              <a:ln w="1">
                <a:solidFill>
                  <a:srgbClr val="000000"/>
                </a:solidFill>
                <a:prstDash val="solid"/>
                <a:round/>
                <a:headEnd/>
                <a:tailEnd/>
              </a:ln>
            </p:spPr>
          </p:sp>
          <p:sp>
            <p:nvSpPr>
              <p:cNvPr id="1576" name="Line 398"/>
              <p:cNvSpPr>
                <a:spLocks noChangeShapeType="1"/>
              </p:cNvSpPr>
              <p:nvPr/>
            </p:nvSpPr>
            <p:spPr bwMode="auto">
              <a:xfrm>
                <a:off x="249" y="209"/>
                <a:ext cx="5" cy="1"/>
              </a:xfrm>
              <a:prstGeom prst="line">
                <a:avLst/>
              </a:prstGeom>
              <a:noFill/>
              <a:ln w="1">
                <a:solidFill>
                  <a:srgbClr val="000000"/>
                </a:solidFill>
                <a:prstDash val="solid"/>
                <a:round/>
                <a:headEnd/>
                <a:tailEnd/>
              </a:ln>
            </p:spPr>
          </p:sp>
          <p:sp>
            <p:nvSpPr>
              <p:cNvPr id="1577" name="Line 399"/>
              <p:cNvSpPr>
                <a:spLocks noChangeShapeType="1"/>
              </p:cNvSpPr>
              <p:nvPr/>
            </p:nvSpPr>
            <p:spPr bwMode="auto">
              <a:xfrm>
                <a:off x="249" y="157"/>
                <a:ext cx="5" cy="1"/>
              </a:xfrm>
              <a:prstGeom prst="line">
                <a:avLst/>
              </a:prstGeom>
              <a:noFill/>
              <a:ln w="1">
                <a:solidFill>
                  <a:srgbClr val="000000"/>
                </a:solidFill>
                <a:prstDash val="solid"/>
                <a:round/>
                <a:headEnd/>
                <a:tailEnd/>
              </a:ln>
            </p:spPr>
          </p:sp>
          <p:sp>
            <p:nvSpPr>
              <p:cNvPr id="1578" name="Line 400"/>
              <p:cNvSpPr>
                <a:spLocks noChangeShapeType="1"/>
              </p:cNvSpPr>
              <p:nvPr/>
            </p:nvSpPr>
            <p:spPr bwMode="auto">
              <a:xfrm>
                <a:off x="249" y="105"/>
                <a:ext cx="5" cy="1"/>
              </a:xfrm>
              <a:prstGeom prst="line">
                <a:avLst/>
              </a:prstGeom>
              <a:noFill/>
              <a:ln w="1">
                <a:solidFill>
                  <a:srgbClr val="000000"/>
                </a:solidFill>
                <a:prstDash val="solid"/>
                <a:round/>
                <a:headEnd/>
                <a:tailEnd/>
              </a:ln>
            </p:spPr>
          </p:sp>
          <p:sp>
            <p:nvSpPr>
              <p:cNvPr id="1579" name="Line 401"/>
              <p:cNvSpPr>
                <a:spLocks noChangeShapeType="1"/>
              </p:cNvSpPr>
              <p:nvPr/>
            </p:nvSpPr>
            <p:spPr bwMode="auto">
              <a:xfrm>
                <a:off x="249" y="54"/>
                <a:ext cx="5" cy="1"/>
              </a:xfrm>
              <a:prstGeom prst="line">
                <a:avLst/>
              </a:prstGeom>
              <a:noFill/>
              <a:ln w="1">
                <a:solidFill>
                  <a:srgbClr val="000000"/>
                </a:solidFill>
                <a:prstDash val="solid"/>
                <a:round/>
                <a:headEnd/>
                <a:tailEnd/>
              </a:ln>
            </p:spPr>
          </p:sp>
          <p:sp>
            <p:nvSpPr>
              <p:cNvPr id="1580" name="Line 402"/>
              <p:cNvSpPr>
                <a:spLocks noChangeShapeType="1"/>
              </p:cNvSpPr>
              <p:nvPr/>
            </p:nvSpPr>
            <p:spPr bwMode="auto">
              <a:xfrm>
                <a:off x="249" y="3"/>
                <a:ext cx="5" cy="1"/>
              </a:xfrm>
              <a:prstGeom prst="line">
                <a:avLst/>
              </a:prstGeom>
              <a:noFill/>
              <a:ln w="1">
                <a:solidFill>
                  <a:srgbClr val="000000"/>
                </a:solidFill>
                <a:prstDash val="solid"/>
                <a:round/>
                <a:headEnd/>
                <a:tailEnd/>
              </a:ln>
            </p:spPr>
          </p:sp>
          <p:sp>
            <p:nvSpPr>
              <p:cNvPr id="1581" name="Rectangle 1580"/>
              <p:cNvSpPr>
                <a:spLocks noChangeArrowheads="1"/>
              </p:cNvSpPr>
              <p:nvPr/>
            </p:nvSpPr>
            <p:spPr bwMode="auto">
              <a:xfrm>
                <a:off x="369" y="433"/>
                <a:ext cx="30" cy="17"/>
              </a:xfrm>
              <a:prstGeom prst="rect">
                <a:avLst/>
              </a:prstGeom>
              <a:noFill/>
              <a:ln w="9525">
                <a:noFill/>
                <a:miter lim="800000"/>
                <a:headEnd/>
                <a:tailEnd/>
              </a:ln>
            </p:spPr>
            <p:txBody>
              <a:bodyPr wrap="square" lIns="0" tIns="0" rIns="0" bIns="0" anchor="t" upright="1">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l" rtl="0">
                  <a:defRPr sz="1000"/>
                </a:pPr>
                <a:r>
                  <a:rPr lang="en-GB" sz="1100" b="1" i="0" strike="noStrike">
                    <a:solidFill>
                      <a:srgbClr val="000000"/>
                    </a:solidFill>
                    <a:latin typeface="Arial"/>
                    <a:cs typeface="Arial"/>
                  </a:rPr>
                  <a:t>30%</a:t>
                </a:r>
              </a:p>
            </p:txBody>
          </p:sp>
          <p:sp>
            <p:nvSpPr>
              <p:cNvPr id="1582" name="Rectangle 1581"/>
              <p:cNvSpPr>
                <a:spLocks noChangeArrowheads="1"/>
              </p:cNvSpPr>
              <p:nvPr/>
            </p:nvSpPr>
            <p:spPr bwMode="auto">
              <a:xfrm>
                <a:off x="332" y="382"/>
                <a:ext cx="30" cy="17"/>
              </a:xfrm>
              <a:prstGeom prst="rect">
                <a:avLst/>
              </a:prstGeom>
              <a:noFill/>
              <a:ln w="9525">
                <a:noFill/>
                <a:miter lim="800000"/>
                <a:headEnd/>
                <a:tailEnd/>
              </a:ln>
            </p:spPr>
            <p:txBody>
              <a:bodyPr wrap="square" lIns="0" tIns="0" rIns="0" bIns="0" anchor="t" upright="1">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l" rtl="0">
                  <a:defRPr sz="1000"/>
                </a:pPr>
                <a:r>
                  <a:rPr lang="en-GB" sz="1100" b="1" i="0" strike="noStrike">
                    <a:solidFill>
                      <a:srgbClr val="000000"/>
                    </a:solidFill>
                    <a:latin typeface="Arial"/>
                    <a:cs typeface="Arial"/>
                  </a:rPr>
                  <a:t>26%</a:t>
                </a:r>
              </a:p>
            </p:txBody>
          </p:sp>
          <p:sp>
            <p:nvSpPr>
              <p:cNvPr id="1583" name="Rectangle 1582"/>
              <p:cNvSpPr>
                <a:spLocks noChangeArrowheads="1"/>
              </p:cNvSpPr>
              <p:nvPr/>
            </p:nvSpPr>
            <p:spPr bwMode="auto">
              <a:xfrm>
                <a:off x="323" y="330"/>
                <a:ext cx="30" cy="17"/>
              </a:xfrm>
              <a:prstGeom prst="rect">
                <a:avLst/>
              </a:prstGeom>
              <a:noFill/>
              <a:ln w="9525">
                <a:noFill/>
                <a:miter lim="800000"/>
                <a:headEnd/>
                <a:tailEnd/>
              </a:ln>
            </p:spPr>
            <p:txBody>
              <a:bodyPr wrap="square" lIns="0" tIns="0" rIns="0" bIns="0" anchor="t" upright="1">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l" rtl="0">
                  <a:defRPr sz="1000"/>
                </a:pPr>
                <a:r>
                  <a:rPr lang="en-GB" sz="1100" b="1" i="0" strike="noStrike">
                    <a:solidFill>
                      <a:srgbClr val="000000"/>
                    </a:solidFill>
                    <a:latin typeface="Arial"/>
                    <a:cs typeface="Arial"/>
                  </a:rPr>
                  <a:t>22%</a:t>
                </a:r>
              </a:p>
            </p:txBody>
          </p:sp>
        </p:grpSp>
        <p:sp>
          <p:nvSpPr>
            <p:cNvPr id="1346" name="Rectangle 1345"/>
            <p:cNvSpPr>
              <a:spLocks noChangeArrowheads="1"/>
            </p:cNvSpPr>
            <p:nvPr/>
          </p:nvSpPr>
          <p:spPr bwMode="auto">
            <a:xfrm>
              <a:off x="323" y="278"/>
              <a:ext cx="50" cy="17"/>
            </a:xfrm>
            <a:prstGeom prst="rect">
              <a:avLst/>
            </a:prstGeom>
            <a:noFill/>
            <a:ln w="9525">
              <a:noFill/>
              <a:miter lim="800000"/>
              <a:headEnd/>
              <a:tailEnd/>
            </a:ln>
          </p:spPr>
          <p:txBody>
            <a:bodyPr wrap="square" lIns="0" tIns="0" rIns="0" bIns="0" anchor="t" upright="1">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l" rtl="0">
                <a:defRPr sz="1000"/>
              </a:pPr>
              <a:r>
                <a:rPr lang="en-GB" sz="1100" b="1" i="0" strike="noStrike">
                  <a:solidFill>
                    <a:srgbClr val="000000"/>
                  </a:solidFill>
                  <a:latin typeface="Arial"/>
                  <a:cs typeface="Arial"/>
                </a:rPr>
                <a:t>15%</a:t>
              </a:r>
            </a:p>
          </p:txBody>
        </p:sp>
        <p:sp>
          <p:nvSpPr>
            <p:cNvPr id="1347" name="Rectangle 1346"/>
            <p:cNvSpPr>
              <a:spLocks noChangeArrowheads="1"/>
            </p:cNvSpPr>
            <p:nvPr/>
          </p:nvSpPr>
          <p:spPr bwMode="auto">
            <a:xfrm>
              <a:off x="318" y="227"/>
              <a:ext cx="46" cy="17"/>
            </a:xfrm>
            <a:prstGeom prst="rect">
              <a:avLst/>
            </a:prstGeom>
            <a:noFill/>
            <a:ln w="9525">
              <a:noFill/>
              <a:miter lim="800000"/>
              <a:headEnd/>
              <a:tailEnd/>
            </a:ln>
          </p:spPr>
          <p:txBody>
            <a:bodyPr wrap="square" lIns="0" tIns="0" rIns="0" bIns="0" anchor="t" upright="1">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l" rtl="0">
                <a:defRPr sz="1000"/>
              </a:pPr>
              <a:r>
                <a:rPr lang="en-GB" sz="1100" b="1" i="0" strike="noStrike">
                  <a:solidFill>
                    <a:srgbClr val="000000"/>
                  </a:solidFill>
                  <a:latin typeface="Arial"/>
                  <a:cs typeface="Arial"/>
                </a:rPr>
                <a:t>14%</a:t>
              </a:r>
            </a:p>
          </p:txBody>
        </p:sp>
        <p:sp>
          <p:nvSpPr>
            <p:cNvPr id="1348" name="Rectangle 1347"/>
            <p:cNvSpPr>
              <a:spLocks noChangeArrowheads="1"/>
            </p:cNvSpPr>
            <p:nvPr/>
          </p:nvSpPr>
          <p:spPr bwMode="auto">
            <a:xfrm>
              <a:off x="285" y="175"/>
              <a:ext cx="35" cy="17"/>
            </a:xfrm>
            <a:prstGeom prst="rect">
              <a:avLst/>
            </a:prstGeom>
            <a:noFill/>
            <a:ln w="9525">
              <a:noFill/>
              <a:miter lim="800000"/>
              <a:headEnd/>
              <a:tailEnd/>
            </a:ln>
          </p:spPr>
          <p:txBody>
            <a:bodyPr wrap="square" lIns="0" tIns="0" rIns="0" bIns="0" anchor="t" upright="1">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l" rtl="0">
                <a:defRPr sz="1000"/>
              </a:pPr>
              <a:r>
                <a:rPr lang="en-GB" sz="1100" b="1" i="0" strike="noStrike">
                  <a:solidFill>
                    <a:srgbClr val="000000"/>
                  </a:solidFill>
                  <a:latin typeface="Arial"/>
                  <a:cs typeface="Arial"/>
                </a:rPr>
                <a:t>10%</a:t>
              </a:r>
            </a:p>
          </p:txBody>
        </p:sp>
        <p:sp>
          <p:nvSpPr>
            <p:cNvPr id="1349" name="Rectangle 1348"/>
            <p:cNvSpPr>
              <a:spLocks noChangeArrowheads="1"/>
            </p:cNvSpPr>
            <p:nvPr/>
          </p:nvSpPr>
          <p:spPr bwMode="auto">
            <a:xfrm>
              <a:off x="262" y="124"/>
              <a:ext cx="34" cy="17"/>
            </a:xfrm>
            <a:prstGeom prst="rect">
              <a:avLst/>
            </a:prstGeom>
            <a:noFill/>
            <a:ln w="9525">
              <a:noFill/>
              <a:miter lim="800000"/>
              <a:headEnd/>
              <a:tailEnd/>
            </a:ln>
          </p:spPr>
          <p:txBody>
            <a:bodyPr wrap="square" lIns="0" tIns="0" rIns="0" bIns="0" anchor="t" upright="1">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l" rtl="0">
                <a:defRPr sz="1000"/>
              </a:pPr>
              <a:r>
                <a:rPr lang="en-GB" sz="1100" b="1" i="0" strike="noStrike">
                  <a:solidFill>
                    <a:srgbClr val="000000"/>
                  </a:solidFill>
                  <a:latin typeface="Arial"/>
                  <a:cs typeface="Arial"/>
                </a:rPr>
                <a:t>6%</a:t>
              </a:r>
            </a:p>
          </p:txBody>
        </p:sp>
        <p:sp>
          <p:nvSpPr>
            <p:cNvPr id="1350" name="Rectangle 1349"/>
            <p:cNvSpPr>
              <a:spLocks noChangeArrowheads="1"/>
            </p:cNvSpPr>
            <p:nvPr/>
          </p:nvSpPr>
          <p:spPr bwMode="auto">
            <a:xfrm>
              <a:off x="257" y="72"/>
              <a:ext cx="40" cy="17"/>
            </a:xfrm>
            <a:prstGeom prst="rect">
              <a:avLst/>
            </a:prstGeom>
            <a:noFill/>
            <a:ln w="9525">
              <a:noFill/>
              <a:miter lim="800000"/>
              <a:headEnd/>
              <a:tailEnd/>
            </a:ln>
          </p:spPr>
          <p:txBody>
            <a:bodyPr wrap="square" lIns="0" tIns="0" rIns="0" bIns="0" anchor="t" upright="1">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l" rtl="0">
                <a:defRPr sz="1000"/>
              </a:pPr>
              <a:r>
                <a:rPr lang="en-GB" sz="1100" b="1" i="0" strike="noStrike">
                  <a:solidFill>
                    <a:srgbClr val="000000"/>
                  </a:solidFill>
                  <a:latin typeface="Arial"/>
                  <a:cs typeface="Arial"/>
                </a:rPr>
                <a:t>6%</a:t>
              </a:r>
            </a:p>
          </p:txBody>
        </p:sp>
        <p:sp>
          <p:nvSpPr>
            <p:cNvPr id="1351" name="Rectangle 1350"/>
            <p:cNvSpPr>
              <a:spLocks noChangeArrowheads="1"/>
            </p:cNvSpPr>
            <p:nvPr/>
          </p:nvSpPr>
          <p:spPr bwMode="auto">
            <a:xfrm>
              <a:off x="252" y="21"/>
              <a:ext cx="44" cy="17"/>
            </a:xfrm>
            <a:prstGeom prst="rect">
              <a:avLst/>
            </a:prstGeom>
            <a:noFill/>
            <a:ln w="9525">
              <a:noFill/>
              <a:miter lim="800000"/>
              <a:headEnd/>
              <a:tailEnd/>
            </a:ln>
          </p:spPr>
          <p:txBody>
            <a:bodyPr wrap="square" lIns="0" tIns="0" rIns="0" bIns="0" anchor="t" upright="1">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l" rtl="0">
                <a:defRPr sz="1000"/>
              </a:pPr>
              <a:r>
                <a:rPr lang="en-GB" sz="1100" b="1" i="0" strike="noStrike">
                  <a:solidFill>
                    <a:srgbClr val="000000"/>
                  </a:solidFill>
                  <a:latin typeface="Arial"/>
                  <a:cs typeface="Arial"/>
                </a:rPr>
                <a:t>4%</a:t>
              </a:r>
            </a:p>
          </p:txBody>
        </p:sp>
        <p:sp>
          <p:nvSpPr>
            <p:cNvPr id="1352" name="Rectangle 1351"/>
            <p:cNvSpPr>
              <a:spLocks noChangeArrowheads="1"/>
            </p:cNvSpPr>
            <p:nvPr/>
          </p:nvSpPr>
          <p:spPr bwMode="auto">
            <a:xfrm>
              <a:off x="245" y="478"/>
              <a:ext cx="18" cy="16"/>
            </a:xfrm>
            <a:prstGeom prst="rect">
              <a:avLst/>
            </a:prstGeom>
            <a:noFill/>
            <a:ln w="9525">
              <a:noFill/>
              <a:miter lim="800000"/>
              <a:headEnd/>
              <a:tailEnd/>
            </a:ln>
          </p:spPr>
          <p:txBody>
            <a:bodyPr wrap="square" lIns="0" tIns="0" rIns="0" bIns="0" anchor="t" upright="1">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l" rtl="0">
                <a:defRPr sz="1000"/>
              </a:pPr>
              <a:r>
                <a:rPr lang="en-GB" sz="900" b="1" i="0" strike="noStrike">
                  <a:solidFill>
                    <a:srgbClr val="000000"/>
                  </a:solidFill>
                  <a:latin typeface="Arial"/>
                  <a:cs typeface="Arial"/>
                </a:rPr>
                <a:t>0%</a:t>
              </a:r>
            </a:p>
          </p:txBody>
        </p:sp>
        <p:sp>
          <p:nvSpPr>
            <p:cNvPr id="1353" name="Rectangle 1352"/>
            <p:cNvSpPr>
              <a:spLocks noChangeArrowheads="1"/>
            </p:cNvSpPr>
            <p:nvPr/>
          </p:nvSpPr>
          <p:spPr bwMode="auto">
            <a:xfrm>
              <a:off x="522" y="478"/>
              <a:ext cx="24" cy="14"/>
            </a:xfrm>
            <a:prstGeom prst="rect">
              <a:avLst/>
            </a:prstGeom>
            <a:noFill/>
            <a:ln w="9525">
              <a:noFill/>
              <a:miter lim="800000"/>
              <a:headEnd/>
              <a:tailEnd/>
            </a:ln>
          </p:spPr>
          <p:txBody>
            <a:bodyPr wrap="square" lIns="0" tIns="0" rIns="0" bIns="0" anchor="t" upright="1">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l" rtl="0">
                <a:defRPr sz="1000"/>
              </a:pPr>
              <a:r>
                <a:rPr lang="en-GB" sz="900" b="1" i="0" strike="noStrike">
                  <a:solidFill>
                    <a:srgbClr val="000000"/>
                  </a:solidFill>
                  <a:latin typeface="Arial"/>
                  <a:cs typeface="Arial"/>
                </a:rPr>
                <a:t>40%</a:t>
              </a:r>
            </a:p>
          </p:txBody>
        </p:sp>
        <p:sp>
          <p:nvSpPr>
            <p:cNvPr id="1354" name="Rectangle 1353"/>
            <p:cNvSpPr>
              <a:spLocks noChangeArrowheads="1"/>
            </p:cNvSpPr>
            <p:nvPr/>
          </p:nvSpPr>
          <p:spPr bwMode="auto">
            <a:xfrm>
              <a:off x="126" y="381"/>
              <a:ext cx="109" cy="17"/>
            </a:xfrm>
            <a:prstGeom prst="rect">
              <a:avLst/>
            </a:prstGeom>
            <a:noFill/>
            <a:ln w="9525">
              <a:noFill/>
              <a:miter lim="800000"/>
              <a:headEnd/>
              <a:tailEnd/>
            </a:ln>
          </p:spPr>
          <p:txBody>
            <a:bodyPr wrap="square" lIns="0" tIns="0" rIns="0" bIns="0" anchor="t" upright="1">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l" rtl="0">
                <a:defRPr sz="1000"/>
              </a:pPr>
              <a:r>
                <a:rPr lang="en-GB" sz="1100" b="1" i="0" strike="noStrike">
                  <a:solidFill>
                    <a:srgbClr val="000000"/>
                  </a:solidFill>
                  <a:latin typeface="Arial"/>
                  <a:cs typeface="Arial"/>
                </a:rPr>
                <a:t>Al Rajhi Bank</a:t>
              </a:r>
            </a:p>
          </p:txBody>
        </p:sp>
        <p:sp>
          <p:nvSpPr>
            <p:cNvPr id="1355" name="Rectangle 1354"/>
            <p:cNvSpPr>
              <a:spLocks noChangeArrowheads="1"/>
            </p:cNvSpPr>
            <p:nvPr/>
          </p:nvSpPr>
          <p:spPr bwMode="auto">
            <a:xfrm>
              <a:off x="113" y="329"/>
              <a:ext cx="152" cy="17"/>
            </a:xfrm>
            <a:prstGeom prst="rect">
              <a:avLst/>
            </a:prstGeom>
            <a:noFill/>
            <a:ln w="9525">
              <a:noFill/>
              <a:miter lim="800000"/>
              <a:headEnd/>
              <a:tailEnd/>
            </a:ln>
          </p:spPr>
          <p:txBody>
            <a:bodyPr wrap="square" lIns="0" tIns="0" rIns="0" bIns="0" anchor="t" upright="1">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l" rtl="0">
                <a:defRPr sz="1000"/>
              </a:pPr>
              <a:r>
                <a:rPr lang="en-GB" sz="1100" b="1" i="0" strike="noStrike">
                  <a:solidFill>
                    <a:srgbClr val="000000"/>
                  </a:solidFill>
                  <a:latin typeface="Arial"/>
                  <a:cs typeface="Arial"/>
                </a:rPr>
                <a:t>Al Riyadh Bank</a:t>
              </a:r>
            </a:p>
          </p:txBody>
        </p:sp>
        <p:sp>
          <p:nvSpPr>
            <p:cNvPr id="1356" name="Rectangle 1355"/>
            <p:cNvSpPr>
              <a:spLocks noChangeArrowheads="1"/>
            </p:cNvSpPr>
            <p:nvPr/>
          </p:nvSpPr>
          <p:spPr bwMode="auto">
            <a:xfrm>
              <a:off x="19" y="226"/>
              <a:ext cx="217" cy="17"/>
            </a:xfrm>
            <a:prstGeom prst="rect">
              <a:avLst/>
            </a:prstGeom>
            <a:noFill/>
            <a:ln w="9525">
              <a:noFill/>
              <a:miter lim="800000"/>
              <a:headEnd/>
              <a:tailEnd/>
            </a:ln>
          </p:spPr>
          <p:txBody>
            <a:bodyPr wrap="square" lIns="0" tIns="0" rIns="0" bIns="0" anchor="t" upright="1">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l" rtl="0">
                <a:defRPr sz="1000"/>
              </a:pPr>
              <a:r>
                <a:rPr lang="en-GB" sz="1100" b="1" i="0" strike="noStrike">
                  <a:solidFill>
                    <a:srgbClr val="000000"/>
                  </a:solidFill>
                  <a:latin typeface="Arial"/>
                  <a:cs typeface="Arial"/>
                </a:rPr>
                <a:t>The</a:t>
              </a:r>
              <a:r>
                <a:rPr lang="en-GB" sz="1100" b="1" i="0" strike="noStrike" baseline="0">
                  <a:solidFill>
                    <a:srgbClr val="000000"/>
                  </a:solidFill>
                  <a:latin typeface="Arial"/>
                  <a:cs typeface="Arial"/>
                </a:rPr>
                <a:t> </a:t>
              </a:r>
              <a:r>
                <a:rPr lang="en-GB" sz="1100" b="1" i="0" strike="noStrike">
                  <a:solidFill>
                    <a:srgbClr val="000000"/>
                  </a:solidFill>
                  <a:latin typeface="Arial"/>
                  <a:cs typeface="Arial"/>
                </a:rPr>
                <a:t>National Commercial Bank</a:t>
              </a:r>
            </a:p>
          </p:txBody>
        </p:sp>
        <p:sp>
          <p:nvSpPr>
            <p:cNvPr id="1357" name="Rectangle 1356"/>
            <p:cNvSpPr>
              <a:spLocks noChangeArrowheads="1"/>
            </p:cNvSpPr>
            <p:nvPr/>
          </p:nvSpPr>
          <p:spPr bwMode="auto">
            <a:xfrm>
              <a:off x="75" y="175"/>
              <a:ext cx="153" cy="17"/>
            </a:xfrm>
            <a:prstGeom prst="rect">
              <a:avLst/>
            </a:prstGeom>
            <a:noFill/>
            <a:ln w="9525">
              <a:noFill/>
              <a:miter lim="800000"/>
              <a:headEnd/>
              <a:tailEnd/>
            </a:ln>
          </p:spPr>
          <p:txBody>
            <a:bodyPr wrap="square" lIns="0" tIns="0" rIns="0" bIns="0" anchor="t" upright="1">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l" rtl="0">
                <a:defRPr sz="1000"/>
              </a:pPr>
              <a:r>
                <a:rPr lang="en-GB" sz="1100" b="1" i="0" strike="noStrike">
                  <a:solidFill>
                    <a:srgbClr val="000000"/>
                  </a:solidFill>
                  <a:latin typeface="Arial"/>
                  <a:cs typeface="Arial"/>
                </a:rPr>
                <a:t>Saudi</a:t>
              </a:r>
              <a:r>
                <a:rPr lang="en-GB" sz="1100" b="1" i="0" strike="noStrike" baseline="0">
                  <a:solidFill>
                    <a:srgbClr val="000000"/>
                  </a:solidFill>
                  <a:latin typeface="Arial"/>
                  <a:cs typeface="Arial"/>
                </a:rPr>
                <a:t> </a:t>
              </a:r>
              <a:r>
                <a:rPr lang="en-GB" sz="1100" b="1" i="0" strike="noStrike">
                  <a:solidFill>
                    <a:srgbClr val="000000"/>
                  </a:solidFill>
                  <a:latin typeface="Arial"/>
                  <a:cs typeface="Arial"/>
                </a:rPr>
                <a:t>American Bank</a:t>
              </a:r>
            </a:p>
          </p:txBody>
        </p:sp>
        <p:sp>
          <p:nvSpPr>
            <p:cNvPr id="1358" name="Rectangle 1357"/>
            <p:cNvSpPr>
              <a:spLocks noChangeArrowheads="1"/>
            </p:cNvSpPr>
            <p:nvPr/>
          </p:nvSpPr>
          <p:spPr bwMode="auto">
            <a:xfrm>
              <a:off x="91" y="126"/>
              <a:ext cx="160" cy="17"/>
            </a:xfrm>
            <a:prstGeom prst="rect">
              <a:avLst/>
            </a:prstGeom>
            <a:noFill/>
            <a:ln w="9525">
              <a:noFill/>
              <a:miter lim="800000"/>
              <a:headEnd/>
              <a:tailEnd/>
            </a:ln>
          </p:spPr>
          <p:txBody>
            <a:bodyPr wrap="square" lIns="0" tIns="0" rIns="0" bIns="0" anchor="t" upright="1">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l" rtl="0">
                <a:defRPr sz="1000"/>
              </a:pPr>
              <a:r>
                <a:rPr lang="en-GB" sz="1100" b="1" i="0" strike="noStrike">
                  <a:solidFill>
                    <a:srgbClr val="000000"/>
                  </a:solidFill>
                  <a:latin typeface="Arial"/>
                  <a:cs typeface="Arial"/>
                </a:rPr>
                <a:t>Arab National Bank </a:t>
              </a:r>
            </a:p>
          </p:txBody>
        </p:sp>
        <p:sp>
          <p:nvSpPr>
            <p:cNvPr id="1359" name="Rectangle 1358"/>
            <p:cNvSpPr>
              <a:spLocks noChangeArrowheads="1"/>
            </p:cNvSpPr>
            <p:nvPr/>
          </p:nvSpPr>
          <p:spPr bwMode="auto">
            <a:xfrm>
              <a:off x="126" y="72"/>
              <a:ext cx="102" cy="17"/>
            </a:xfrm>
            <a:prstGeom prst="rect">
              <a:avLst/>
            </a:prstGeom>
            <a:noFill/>
            <a:ln w="9525">
              <a:noFill/>
              <a:miter lim="800000"/>
              <a:headEnd/>
              <a:tailEnd/>
            </a:ln>
          </p:spPr>
          <p:txBody>
            <a:bodyPr wrap="square" lIns="0" tIns="0" rIns="0" bIns="0" anchor="t" upright="1">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l" rtl="0">
                <a:defRPr sz="1000"/>
              </a:pPr>
              <a:r>
                <a:rPr lang="en-GB" sz="1100" b="1" i="0" strike="noStrike">
                  <a:solidFill>
                    <a:srgbClr val="000000"/>
                  </a:solidFill>
                  <a:latin typeface="Arial"/>
                  <a:cs typeface="Arial"/>
                </a:rPr>
                <a:t>Al Bilad Bank</a:t>
              </a:r>
            </a:p>
          </p:txBody>
        </p:sp>
        <p:sp>
          <p:nvSpPr>
            <p:cNvPr id="1360" name="Rectangle 1359"/>
            <p:cNvSpPr>
              <a:spLocks noChangeArrowheads="1"/>
            </p:cNvSpPr>
            <p:nvPr/>
          </p:nvSpPr>
          <p:spPr bwMode="auto">
            <a:xfrm>
              <a:off x="61" y="20"/>
              <a:ext cx="175" cy="17"/>
            </a:xfrm>
            <a:prstGeom prst="rect">
              <a:avLst/>
            </a:prstGeom>
            <a:noFill/>
            <a:ln w="9525">
              <a:noFill/>
              <a:miter lim="800000"/>
              <a:headEnd/>
              <a:tailEnd/>
            </a:ln>
          </p:spPr>
          <p:txBody>
            <a:bodyPr wrap="square" lIns="0" tIns="0" rIns="0" bIns="0" anchor="t" upright="1">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l" rtl="0">
                <a:defRPr sz="1000"/>
              </a:pPr>
              <a:r>
                <a:rPr lang="en-GB" sz="1100" b="1" i="0" strike="noStrike">
                  <a:solidFill>
                    <a:srgbClr val="000000"/>
                  </a:solidFill>
                  <a:latin typeface="Arial"/>
                  <a:cs typeface="Arial"/>
                </a:rPr>
                <a:t>Saudi Investment Bank</a:t>
              </a:r>
            </a:p>
          </p:txBody>
        </p:sp>
        <p:sp>
          <p:nvSpPr>
            <p:cNvPr id="1361" name="Rectangle 1360"/>
            <p:cNvSpPr>
              <a:spLocks noChangeArrowheads="1"/>
            </p:cNvSpPr>
            <p:nvPr/>
          </p:nvSpPr>
          <p:spPr bwMode="auto">
            <a:xfrm>
              <a:off x="380" y="40"/>
              <a:ext cx="10" cy="1"/>
            </a:xfrm>
            <a:prstGeom prst="rect">
              <a:avLst/>
            </a:prstGeom>
            <a:solidFill>
              <a:srgbClr val="FF7C7C"/>
            </a:solidFill>
            <a:ln w="9525">
              <a:noFill/>
              <a:miter lim="800000"/>
              <a:headEnd/>
              <a:tailEnd/>
            </a:ln>
          </p:spPr>
        </p:sp>
        <p:sp>
          <p:nvSpPr>
            <p:cNvPr id="1362" name="Rectangle 1361"/>
            <p:cNvSpPr>
              <a:spLocks noChangeArrowheads="1"/>
            </p:cNvSpPr>
            <p:nvPr/>
          </p:nvSpPr>
          <p:spPr bwMode="auto">
            <a:xfrm>
              <a:off x="380" y="41"/>
              <a:ext cx="10" cy="1"/>
            </a:xfrm>
            <a:prstGeom prst="rect">
              <a:avLst/>
            </a:prstGeom>
            <a:solidFill>
              <a:srgbClr val="FF7979"/>
            </a:solidFill>
            <a:ln w="9525">
              <a:noFill/>
              <a:miter lim="800000"/>
              <a:headEnd/>
              <a:tailEnd/>
            </a:ln>
          </p:spPr>
        </p:sp>
        <p:sp>
          <p:nvSpPr>
            <p:cNvPr id="1363" name="Rectangle 1362"/>
            <p:cNvSpPr>
              <a:spLocks noChangeArrowheads="1"/>
            </p:cNvSpPr>
            <p:nvPr/>
          </p:nvSpPr>
          <p:spPr bwMode="auto">
            <a:xfrm>
              <a:off x="380" y="41"/>
              <a:ext cx="10" cy="1"/>
            </a:xfrm>
            <a:prstGeom prst="rect">
              <a:avLst/>
            </a:prstGeom>
            <a:solidFill>
              <a:srgbClr val="FF7474"/>
            </a:solidFill>
            <a:ln w="9525">
              <a:noFill/>
              <a:miter lim="800000"/>
              <a:headEnd/>
              <a:tailEnd/>
            </a:ln>
          </p:spPr>
        </p:sp>
        <p:sp>
          <p:nvSpPr>
            <p:cNvPr id="1364" name="Rectangle 1363"/>
            <p:cNvSpPr>
              <a:spLocks noChangeArrowheads="1"/>
            </p:cNvSpPr>
            <p:nvPr/>
          </p:nvSpPr>
          <p:spPr bwMode="auto">
            <a:xfrm>
              <a:off x="380" y="42"/>
              <a:ext cx="10" cy="1"/>
            </a:xfrm>
            <a:prstGeom prst="rect">
              <a:avLst/>
            </a:prstGeom>
            <a:solidFill>
              <a:srgbClr val="FF6B6B"/>
            </a:solidFill>
            <a:ln w="9525">
              <a:noFill/>
              <a:miter lim="800000"/>
              <a:headEnd/>
              <a:tailEnd/>
            </a:ln>
          </p:spPr>
        </p:sp>
        <p:sp>
          <p:nvSpPr>
            <p:cNvPr id="1365" name="Rectangle 1364"/>
            <p:cNvSpPr>
              <a:spLocks noChangeArrowheads="1"/>
            </p:cNvSpPr>
            <p:nvPr/>
          </p:nvSpPr>
          <p:spPr bwMode="auto">
            <a:xfrm>
              <a:off x="380" y="42"/>
              <a:ext cx="10" cy="1"/>
            </a:xfrm>
            <a:prstGeom prst="rect">
              <a:avLst/>
            </a:prstGeom>
            <a:solidFill>
              <a:srgbClr val="FF5E5E"/>
            </a:solidFill>
            <a:ln w="9525">
              <a:noFill/>
              <a:miter lim="800000"/>
              <a:headEnd/>
              <a:tailEnd/>
            </a:ln>
          </p:spPr>
        </p:sp>
        <p:sp>
          <p:nvSpPr>
            <p:cNvPr id="1366" name="Rectangle 1365"/>
            <p:cNvSpPr>
              <a:spLocks noChangeArrowheads="1"/>
            </p:cNvSpPr>
            <p:nvPr/>
          </p:nvSpPr>
          <p:spPr bwMode="auto">
            <a:xfrm>
              <a:off x="380" y="43"/>
              <a:ext cx="10" cy="1"/>
            </a:xfrm>
            <a:prstGeom prst="rect">
              <a:avLst/>
            </a:prstGeom>
            <a:solidFill>
              <a:srgbClr val="FF4F4F"/>
            </a:solidFill>
            <a:ln w="9525">
              <a:noFill/>
              <a:miter lim="800000"/>
              <a:headEnd/>
              <a:tailEnd/>
            </a:ln>
          </p:spPr>
        </p:sp>
        <p:sp>
          <p:nvSpPr>
            <p:cNvPr id="1367" name="Rectangle 1366"/>
            <p:cNvSpPr>
              <a:spLocks noChangeArrowheads="1"/>
            </p:cNvSpPr>
            <p:nvPr/>
          </p:nvSpPr>
          <p:spPr bwMode="auto">
            <a:xfrm>
              <a:off x="380" y="43"/>
              <a:ext cx="10" cy="1"/>
            </a:xfrm>
            <a:prstGeom prst="rect">
              <a:avLst/>
            </a:prstGeom>
            <a:solidFill>
              <a:srgbClr val="FF3E3E"/>
            </a:solidFill>
            <a:ln w="9525">
              <a:noFill/>
              <a:miter lim="800000"/>
              <a:headEnd/>
              <a:tailEnd/>
            </a:ln>
          </p:spPr>
        </p:sp>
        <p:sp>
          <p:nvSpPr>
            <p:cNvPr id="1368" name="Rectangle 1367"/>
            <p:cNvSpPr>
              <a:spLocks noChangeArrowheads="1"/>
            </p:cNvSpPr>
            <p:nvPr/>
          </p:nvSpPr>
          <p:spPr bwMode="auto">
            <a:xfrm>
              <a:off x="380" y="44"/>
              <a:ext cx="10" cy="1"/>
            </a:xfrm>
            <a:prstGeom prst="rect">
              <a:avLst/>
            </a:prstGeom>
            <a:solidFill>
              <a:srgbClr val="FF2D2D"/>
            </a:solidFill>
            <a:ln w="9525">
              <a:noFill/>
              <a:miter lim="800000"/>
              <a:headEnd/>
              <a:tailEnd/>
            </a:ln>
          </p:spPr>
        </p:sp>
        <p:sp>
          <p:nvSpPr>
            <p:cNvPr id="1369" name="Rectangle 1368"/>
            <p:cNvSpPr>
              <a:spLocks noChangeArrowheads="1"/>
            </p:cNvSpPr>
            <p:nvPr/>
          </p:nvSpPr>
          <p:spPr bwMode="auto">
            <a:xfrm>
              <a:off x="380" y="44"/>
              <a:ext cx="10" cy="1"/>
            </a:xfrm>
            <a:prstGeom prst="rect">
              <a:avLst/>
            </a:prstGeom>
            <a:solidFill>
              <a:srgbClr val="FF1A1A"/>
            </a:solidFill>
            <a:ln w="9525">
              <a:noFill/>
              <a:miter lim="800000"/>
              <a:headEnd/>
              <a:tailEnd/>
            </a:ln>
          </p:spPr>
        </p:sp>
        <p:sp>
          <p:nvSpPr>
            <p:cNvPr id="1370" name="Rectangle 1369"/>
            <p:cNvSpPr>
              <a:spLocks noChangeArrowheads="1"/>
            </p:cNvSpPr>
            <p:nvPr/>
          </p:nvSpPr>
          <p:spPr bwMode="auto">
            <a:xfrm>
              <a:off x="380" y="45"/>
              <a:ext cx="10" cy="1"/>
            </a:xfrm>
            <a:prstGeom prst="rect">
              <a:avLst/>
            </a:prstGeom>
            <a:solidFill>
              <a:srgbClr val="FF0000"/>
            </a:solidFill>
            <a:ln w="9525">
              <a:noFill/>
              <a:miter lim="800000"/>
              <a:headEnd/>
              <a:tailEnd/>
            </a:ln>
          </p:spPr>
        </p:sp>
        <p:sp>
          <p:nvSpPr>
            <p:cNvPr id="1371" name="Rectangle 1370"/>
            <p:cNvSpPr>
              <a:spLocks noChangeArrowheads="1"/>
            </p:cNvSpPr>
            <p:nvPr/>
          </p:nvSpPr>
          <p:spPr bwMode="auto">
            <a:xfrm>
              <a:off x="380" y="45"/>
              <a:ext cx="10" cy="1"/>
            </a:xfrm>
            <a:prstGeom prst="rect">
              <a:avLst/>
            </a:prstGeom>
            <a:solidFill>
              <a:srgbClr val="FF1A1A"/>
            </a:solidFill>
            <a:ln w="9525">
              <a:noFill/>
              <a:miter lim="800000"/>
              <a:headEnd/>
              <a:tailEnd/>
            </a:ln>
          </p:spPr>
        </p:sp>
        <p:sp>
          <p:nvSpPr>
            <p:cNvPr id="1372" name="Rectangle 1371"/>
            <p:cNvSpPr>
              <a:spLocks noChangeArrowheads="1"/>
            </p:cNvSpPr>
            <p:nvPr/>
          </p:nvSpPr>
          <p:spPr bwMode="auto">
            <a:xfrm>
              <a:off x="380" y="46"/>
              <a:ext cx="10" cy="1"/>
            </a:xfrm>
            <a:prstGeom prst="rect">
              <a:avLst/>
            </a:prstGeom>
            <a:solidFill>
              <a:srgbClr val="FF2D2D"/>
            </a:solidFill>
            <a:ln w="9525">
              <a:noFill/>
              <a:miter lim="800000"/>
              <a:headEnd/>
              <a:tailEnd/>
            </a:ln>
          </p:spPr>
        </p:sp>
        <p:sp>
          <p:nvSpPr>
            <p:cNvPr id="1373" name="Rectangle 1372"/>
            <p:cNvSpPr>
              <a:spLocks noChangeArrowheads="1"/>
            </p:cNvSpPr>
            <p:nvPr/>
          </p:nvSpPr>
          <p:spPr bwMode="auto">
            <a:xfrm>
              <a:off x="380" y="46"/>
              <a:ext cx="10" cy="1"/>
            </a:xfrm>
            <a:prstGeom prst="rect">
              <a:avLst/>
            </a:prstGeom>
            <a:solidFill>
              <a:srgbClr val="FF3E3E"/>
            </a:solidFill>
            <a:ln w="9525">
              <a:noFill/>
              <a:miter lim="800000"/>
              <a:headEnd/>
              <a:tailEnd/>
            </a:ln>
          </p:spPr>
        </p:sp>
        <p:sp>
          <p:nvSpPr>
            <p:cNvPr id="1374" name="Rectangle 1373"/>
            <p:cNvSpPr>
              <a:spLocks noChangeArrowheads="1"/>
            </p:cNvSpPr>
            <p:nvPr/>
          </p:nvSpPr>
          <p:spPr bwMode="auto">
            <a:xfrm>
              <a:off x="380" y="47"/>
              <a:ext cx="10" cy="1"/>
            </a:xfrm>
            <a:prstGeom prst="rect">
              <a:avLst/>
            </a:prstGeom>
            <a:solidFill>
              <a:srgbClr val="FF4F4F"/>
            </a:solidFill>
            <a:ln w="9525">
              <a:noFill/>
              <a:miter lim="800000"/>
              <a:headEnd/>
              <a:tailEnd/>
            </a:ln>
          </p:spPr>
        </p:sp>
        <p:sp>
          <p:nvSpPr>
            <p:cNvPr id="1375" name="Rectangle 1374"/>
            <p:cNvSpPr>
              <a:spLocks noChangeArrowheads="1"/>
            </p:cNvSpPr>
            <p:nvPr/>
          </p:nvSpPr>
          <p:spPr bwMode="auto">
            <a:xfrm>
              <a:off x="380" y="47"/>
              <a:ext cx="10" cy="1"/>
            </a:xfrm>
            <a:prstGeom prst="rect">
              <a:avLst/>
            </a:prstGeom>
            <a:solidFill>
              <a:srgbClr val="FF5E5E"/>
            </a:solidFill>
            <a:ln w="9525">
              <a:noFill/>
              <a:miter lim="800000"/>
              <a:headEnd/>
              <a:tailEnd/>
            </a:ln>
          </p:spPr>
        </p:sp>
        <p:sp>
          <p:nvSpPr>
            <p:cNvPr id="1376" name="Rectangle 1375"/>
            <p:cNvSpPr>
              <a:spLocks noChangeArrowheads="1"/>
            </p:cNvSpPr>
            <p:nvPr/>
          </p:nvSpPr>
          <p:spPr bwMode="auto">
            <a:xfrm>
              <a:off x="380" y="48"/>
              <a:ext cx="10" cy="1"/>
            </a:xfrm>
            <a:prstGeom prst="rect">
              <a:avLst/>
            </a:prstGeom>
            <a:solidFill>
              <a:srgbClr val="FF6B6B"/>
            </a:solidFill>
            <a:ln w="9525">
              <a:noFill/>
              <a:miter lim="800000"/>
              <a:headEnd/>
              <a:tailEnd/>
            </a:ln>
          </p:spPr>
        </p:sp>
        <p:sp>
          <p:nvSpPr>
            <p:cNvPr id="1377" name="Rectangle 1376"/>
            <p:cNvSpPr>
              <a:spLocks noChangeArrowheads="1"/>
            </p:cNvSpPr>
            <p:nvPr/>
          </p:nvSpPr>
          <p:spPr bwMode="auto">
            <a:xfrm>
              <a:off x="380" y="48"/>
              <a:ext cx="10" cy="1"/>
            </a:xfrm>
            <a:prstGeom prst="rect">
              <a:avLst/>
            </a:prstGeom>
            <a:solidFill>
              <a:srgbClr val="FF7474"/>
            </a:solidFill>
            <a:ln w="9525">
              <a:noFill/>
              <a:miter lim="800000"/>
              <a:headEnd/>
              <a:tailEnd/>
            </a:ln>
          </p:spPr>
        </p:sp>
        <p:sp>
          <p:nvSpPr>
            <p:cNvPr id="1378" name="Rectangle 1377"/>
            <p:cNvSpPr>
              <a:spLocks noChangeArrowheads="1"/>
            </p:cNvSpPr>
            <p:nvPr/>
          </p:nvSpPr>
          <p:spPr bwMode="auto">
            <a:xfrm>
              <a:off x="380" y="49"/>
              <a:ext cx="10" cy="1"/>
            </a:xfrm>
            <a:prstGeom prst="rect">
              <a:avLst/>
            </a:prstGeom>
            <a:solidFill>
              <a:srgbClr val="FF7979"/>
            </a:solidFill>
            <a:ln w="9525">
              <a:noFill/>
              <a:miter lim="800000"/>
              <a:headEnd/>
              <a:tailEnd/>
            </a:ln>
          </p:spPr>
        </p:sp>
        <p:sp>
          <p:nvSpPr>
            <p:cNvPr id="1379" name="Rectangle 1378"/>
            <p:cNvSpPr>
              <a:spLocks noChangeArrowheads="1"/>
            </p:cNvSpPr>
            <p:nvPr/>
          </p:nvSpPr>
          <p:spPr bwMode="auto">
            <a:xfrm>
              <a:off x="380" y="49"/>
              <a:ext cx="10" cy="1"/>
            </a:xfrm>
            <a:prstGeom prst="rect">
              <a:avLst/>
            </a:prstGeom>
            <a:solidFill>
              <a:srgbClr val="FF7C7C"/>
            </a:solidFill>
            <a:ln w="9525">
              <a:noFill/>
              <a:miter lim="800000"/>
              <a:headEnd/>
              <a:tailEnd/>
            </a:ln>
          </p:spPr>
        </p:sp>
        <p:sp>
          <p:nvSpPr>
            <p:cNvPr id="1380" name="Rectangle 1379"/>
            <p:cNvSpPr>
              <a:spLocks noChangeArrowheads="1"/>
            </p:cNvSpPr>
            <p:nvPr/>
          </p:nvSpPr>
          <p:spPr bwMode="auto">
            <a:xfrm>
              <a:off x="380" y="40"/>
              <a:ext cx="11" cy="10"/>
            </a:xfrm>
            <a:prstGeom prst="rect">
              <a:avLst/>
            </a:prstGeom>
            <a:noFill/>
            <a:ln w="9525">
              <a:noFill/>
              <a:miter lim="800000"/>
              <a:headEnd/>
              <a:tailEnd/>
            </a:ln>
          </p:spPr>
        </p:sp>
        <p:sp>
          <p:nvSpPr>
            <p:cNvPr id="1381" name="Rectangle 1380"/>
            <p:cNvSpPr>
              <a:spLocks noChangeArrowheads="1"/>
            </p:cNvSpPr>
            <p:nvPr/>
          </p:nvSpPr>
          <p:spPr bwMode="auto">
            <a:xfrm>
              <a:off x="395" y="35"/>
              <a:ext cx="83" cy="19"/>
            </a:xfrm>
            <a:prstGeom prst="rect">
              <a:avLst/>
            </a:prstGeom>
            <a:noFill/>
            <a:ln w="9525">
              <a:noFill/>
              <a:miter lim="800000"/>
              <a:headEnd/>
              <a:tailEnd/>
            </a:ln>
          </p:spPr>
          <p:txBody>
            <a:bodyPr wrap="square" lIns="0" tIns="0" rIns="0" bIns="0" anchor="t" upright="1">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l" rtl="0">
                <a:defRPr sz="1000"/>
              </a:pPr>
              <a:r>
                <a:rPr lang="en-GB" sz="1200" b="1" i="0" strike="noStrike">
                  <a:solidFill>
                    <a:srgbClr val="000000"/>
                  </a:solidFill>
                  <a:latin typeface="Arial"/>
                  <a:cs typeface="Arial"/>
                </a:rPr>
                <a:t>Non- Loyal</a:t>
              </a:r>
            </a:p>
          </p:txBody>
        </p:sp>
        <p:sp>
          <p:nvSpPr>
            <p:cNvPr id="1382" name="Rectangle 1381"/>
            <p:cNvSpPr>
              <a:spLocks noChangeArrowheads="1"/>
            </p:cNvSpPr>
            <p:nvPr/>
          </p:nvSpPr>
          <p:spPr bwMode="auto">
            <a:xfrm>
              <a:off x="395" y="54"/>
              <a:ext cx="124" cy="19"/>
            </a:xfrm>
            <a:prstGeom prst="rect">
              <a:avLst/>
            </a:prstGeom>
            <a:noFill/>
            <a:ln w="9525">
              <a:noFill/>
              <a:miter lim="800000"/>
              <a:headEnd/>
              <a:tailEnd/>
            </a:ln>
          </p:spPr>
          <p:txBody>
            <a:bodyPr wrap="square" lIns="0" tIns="0" rIns="0" bIns="0" anchor="t" upright="1">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l" rtl="0">
                <a:defRPr sz="1000"/>
              </a:pPr>
              <a:r>
                <a:rPr lang="en-GB" sz="1200" b="1" i="0" strike="noStrike">
                  <a:solidFill>
                    <a:srgbClr val="000000"/>
                  </a:solidFill>
                  <a:latin typeface="Arial"/>
                  <a:cs typeface="Arial"/>
                </a:rPr>
                <a:t>Customer of the</a:t>
              </a:r>
            </a:p>
          </p:txBody>
        </p:sp>
        <p:sp>
          <p:nvSpPr>
            <p:cNvPr id="1383" name="Rectangle 1382"/>
            <p:cNvSpPr>
              <a:spLocks noChangeArrowheads="1"/>
            </p:cNvSpPr>
            <p:nvPr/>
          </p:nvSpPr>
          <p:spPr bwMode="auto">
            <a:xfrm>
              <a:off x="395" y="72"/>
              <a:ext cx="104" cy="19"/>
            </a:xfrm>
            <a:prstGeom prst="rect">
              <a:avLst/>
            </a:prstGeom>
            <a:noFill/>
            <a:ln w="9525">
              <a:noFill/>
              <a:miter lim="800000"/>
              <a:headEnd/>
              <a:tailEnd/>
            </a:ln>
          </p:spPr>
          <p:txBody>
            <a:bodyPr wrap="square" lIns="0" tIns="0" rIns="0" bIns="0" anchor="t" upright="1">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l" rtl="0">
                <a:defRPr sz="1000"/>
              </a:pPr>
              <a:r>
                <a:rPr lang="en-GB" sz="1200" b="1" i="0" strike="noStrike">
                  <a:solidFill>
                    <a:srgbClr val="000000"/>
                  </a:solidFill>
                  <a:latin typeface="Arial"/>
                  <a:cs typeface="Arial"/>
                </a:rPr>
                <a:t>SABB </a:t>
              </a:r>
              <a:r>
                <a:rPr lang="en-GB" sz="1200" b="1" i="0" strike="noStrike" baseline="0">
                  <a:solidFill>
                    <a:srgbClr val="000000"/>
                  </a:solidFill>
                  <a:latin typeface="Arial"/>
                  <a:cs typeface="Arial"/>
                </a:rPr>
                <a:t>Bank</a:t>
              </a:r>
              <a:endParaRPr lang="en-GB" sz="1200" b="1" i="0" strike="noStrike">
                <a:solidFill>
                  <a:srgbClr val="000000"/>
                </a:solidFill>
                <a:latin typeface="Arial"/>
                <a:cs typeface="Arial"/>
              </a:endParaRPr>
            </a:p>
          </p:txBody>
        </p:sp>
      </p:grpSp>
      <p:sp>
        <p:nvSpPr>
          <p:cNvPr id="1342" name="Rectangle 1341"/>
          <p:cNvSpPr>
            <a:spLocks noChangeArrowheads="1"/>
          </p:cNvSpPr>
          <p:nvPr/>
        </p:nvSpPr>
        <p:spPr bwMode="auto">
          <a:xfrm>
            <a:off x="4400550" y="5476875"/>
            <a:ext cx="1228725" cy="161925"/>
          </a:xfrm>
          <a:prstGeom prst="rect">
            <a:avLst/>
          </a:prstGeom>
          <a:noFill/>
          <a:ln w="9525">
            <a:noFill/>
            <a:miter lim="800000"/>
            <a:headEnd/>
            <a:tailEnd/>
          </a:ln>
        </p:spPr>
        <p:txBody>
          <a:bodyPr wrap="square" lIns="0" tIns="0" rIns="0" bIns="0" anchor="t" upright="1">
            <a:no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l" rtl="0">
              <a:defRPr sz="1000"/>
            </a:pPr>
            <a:r>
              <a:rPr lang="en-GB" sz="1100" b="1" i="0" strike="noStrike" dirty="0">
                <a:solidFill>
                  <a:srgbClr val="000000"/>
                </a:solidFill>
                <a:latin typeface="Arial"/>
                <a:cs typeface="Arial"/>
              </a:rPr>
              <a:t>Saudi</a:t>
            </a:r>
            <a:r>
              <a:rPr lang="en-GB" sz="1100" b="1" i="0" strike="noStrike" baseline="0" dirty="0">
                <a:solidFill>
                  <a:srgbClr val="000000"/>
                </a:solidFill>
                <a:latin typeface="Arial"/>
                <a:cs typeface="Arial"/>
              </a:rPr>
              <a:t> </a:t>
            </a:r>
            <a:r>
              <a:rPr lang="en-GB" sz="1100" b="1" i="0" strike="noStrike" dirty="0">
                <a:solidFill>
                  <a:srgbClr val="000000"/>
                </a:solidFill>
                <a:latin typeface="Arial"/>
                <a:cs typeface="Arial"/>
              </a:rPr>
              <a:t>Frensi Bank</a:t>
            </a:r>
          </a:p>
        </p:txBody>
      </p:sp>
      <p:pic>
        <p:nvPicPr>
          <p:cNvPr id="1784" name="Picture 1783"/>
          <p:cNvPicPr>
            <a:picLocks noChangeAspect="1"/>
          </p:cNvPicPr>
          <p:nvPr/>
        </p:nvPicPr>
        <p:blipFill>
          <a:blip r:embed="rId4"/>
          <a:stretch>
            <a:fillRect/>
          </a:stretch>
        </p:blipFill>
        <p:spPr>
          <a:xfrm>
            <a:off x="4038600" y="3962400"/>
            <a:ext cx="1542422" cy="219475"/>
          </a:xfrm>
          <a:prstGeom prst="rect">
            <a:avLst/>
          </a:prstGeom>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p:txBody>
          <a:bodyPr/>
          <a:lstStyle/>
          <a:p>
            <a:r>
              <a:rPr lang="en-US" sz="4000"/>
              <a:t>Top Factors for Selecting a Bank</a:t>
            </a:r>
          </a:p>
        </p:txBody>
      </p:sp>
      <p:sp>
        <p:nvSpPr>
          <p:cNvPr id="33829" name="Rectangle 37"/>
          <p:cNvSpPr>
            <a:spLocks noGrp="1" noChangeArrowheads="1"/>
          </p:cNvSpPr>
          <p:nvPr>
            <p:ph type="body" sz="half" idx="1"/>
          </p:nvPr>
        </p:nvSpPr>
        <p:spPr>
          <a:xfrm>
            <a:off x="457200" y="1981200"/>
            <a:ext cx="8229600" cy="1874838"/>
          </a:xfrm>
        </p:spPr>
        <p:txBody>
          <a:bodyPr/>
          <a:lstStyle/>
          <a:p>
            <a:pPr>
              <a:lnSpc>
                <a:spcPct val="80000"/>
              </a:lnSpc>
            </a:pPr>
            <a:r>
              <a:rPr lang="en-US" sz="2000" dirty="0"/>
              <a:t>Bank Reputation is the top factor in selecting a bank for </a:t>
            </a:r>
            <a:r>
              <a:rPr lang="en-US" sz="2000" dirty="0" smtClean="0"/>
              <a:t>more than half (56%) </a:t>
            </a:r>
            <a:r>
              <a:rPr lang="en-US" sz="2000" dirty="0"/>
              <a:t>of the total sample of account holders</a:t>
            </a:r>
          </a:p>
          <a:p>
            <a:pPr>
              <a:lnSpc>
                <a:spcPct val="80000"/>
              </a:lnSpc>
            </a:pPr>
            <a:endParaRPr lang="en-US" sz="2000" dirty="0"/>
          </a:p>
          <a:p>
            <a:pPr>
              <a:lnSpc>
                <a:spcPct val="80000"/>
              </a:lnSpc>
            </a:pPr>
            <a:r>
              <a:rPr lang="en-US" sz="2000" dirty="0"/>
              <a:t>Other important factors include Counter Staff (</a:t>
            </a:r>
            <a:r>
              <a:rPr lang="en-US" sz="2000" dirty="0" smtClean="0"/>
              <a:t>35%) </a:t>
            </a:r>
            <a:r>
              <a:rPr lang="en-US" sz="2000" dirty="0"/>
              <a:t>and personal experience </a:t>
            </a:r>
            <a:r>
              <a:rPr lang="en-US" sz="2000" dirty="0" smtClean="0"/>
              <a:t>(31%)</a:t>
            </a:r>
            <a:endParaRPr lang="en-US" sz="2000" dirty="0"/>
          </a:p>
        </p:txBody>
      </p:sp>
      <p:sp>
        <p:nvSpPr>
          <p:cNvPr id="6" name="Slide Number Placeholder 5"/>
          <p:cNvSpPr>
            <a:spLocks noGrp="1"/>
          </p:cNvSpPr>
          <p:nvPr>
            <p:ph type="sldNum" sz="quarter" idx="11"/>
          </p:nvPr>
        </p:nvSpPr>
        <p:spPr>
          <a:xfrm>
            <a:off x="0" y="6400800"/>
            <a:ext cx="2133600" cy="457200"/>
          </a:xfrm>
        </p:spPr>
        <p:txBody>
          <a:bodyPr/>
          <a:lstStyle/>
          <a:p>
            <a:pPr algn="l"/>
            <a:fld id="{0EAAAEAC-5B6B-4399-89B3-1755CD666673}" type="slidenum">
              <a:rPr lang="en-US" smtClean="0"/>
              <a:pPr algn="l"/>
              <a:t>12</a:t>
            </a:fld>
            <a:endParaRPr lang="en-US" dirty="0"/>
          </a:p>
        </p:txBody>
      </p:sp>
      <p:pic>
        <p:nvPicPr>
          <p:cNvPr id="33832" name="Picture 40"/>
          <p:cNvPicPr>
            <a:picLocks noChangeAspect="1" noChangeArrowheads="1"/>
          </p:cNvPicPr>
          <p:nvPr/>
        </p:nvPicPr>
        <p:blipFill>
          <a:blip r:embed="rId2">
            <a:clrChange>
              <a:clrFrom>
                <a:srgbClr val="FFFFFF"/>
              </a:clrFrom>
              <a:clrTo>
                <a:srgbClr val="FFFFFF">
                  <a:alpha val="0"/>
                </a:srgbClr>
              </a:clrTo>
            </a:clrChange>
          </a:blip>
          <a:srcRect/>
          <a:stretch>
            <a:fillRect/>
          </a:stretch>
        </p:blipFill>
        <p:spPr bwMode="auto">
          <a:xfrm>
            <a:off x="238125" y="3429000"/>
            <a:ext cx="8524875" cy="3057525"/>
          </a:xfrm>
          <a:prstGeom prst="rect">
            <a:avLst/>
          </a:prstGeom>
          <a:noFill/>
          <a:ln w="9525">
            <a:noFill/>
            <a:miter lim="800000"/>
            <a:headEnd/>
            <a:tailEnd/>
          </a:ln>
          <a:effectLst/>
        </p:spPr>
      </p:pic>
      <p:sp>
        <p:nvSpPr>
          <p:cNvPr id="414" name="TextBox 3"/>
          <p:cNvSpPr txBox="1">
            <a:spLocks noChangeArrowheads="1"/>
          </p:cNvSpPr>
          <p:nvPr/>
        </p:nvSpPr>
        <p:spPr bwMode="auto">
          <a:xfrm>
            <a:off x="6276975" y="6553200"/>
            <a:ext cx="2790825" cy="274638"/>
          </a:xfrm>
          <a:prstGeom prst="rect">
            <a:avLst/>
          </a:prstGeom>
          <a:noFill/>
          <a:ln w="9525">
            <a:noFill/>
            <a:miter lim="800000"/>
            <a:headEnd/>
            <a:tailEnd/>
          </a:ln>
        </p:spPr>
        <p:txBody>
          <a:bodyPr>
            <a:spAutoFit/>
          </a:bodyPr>
          <a:lstStyle/>
          <a:p>
            <a:pPr algn="r"/>
            <a:r>
              <a:rPr lang="en-US" sz="1200" dirty="0">
                <a:latin typeface="Trebuchet MS" pitchFamily="34" charset="0"/>
              </a:rPr>
              <a:t>Base: Total Account Holders = </a:t>
            </a:r>
            <a:r>
              <a:rPr lang="en-US" sz="1200" dirty="0" smtClean="0">
                <a:latin typeface="Trebuchet MS" pitchFamily="34" charset="0"/>
              </a:rPr>
              <a:t>2596</a:t>
            </a:r>
            <a:endParaRPr lang="en-US" sz="1200" dirty="0">
              <a:latin typeface="Trebuchet MS" pitchFamily="34" charset="0"/>
            </a:endParaRPr>
          </a:p>
        </p:txBody>
      </p:sp>
      <p:pic>
        <p:nvPicPr>
          <p:cNvPr id="7" name="Picture 3" descr="C:\Users\Naoum\Desktop\Banks KSA\sabb.gif"/>
          <p:cNvPicPr>
            <a:picLocks noChangeAspect="1" noChangeArrowheads="1"/>
          </p:cNvPicPr>
          <p:nvPr/>
        </p:nvPicPr>
        <p:blipFill>
          <a:blip r:embed="rId3"/>
          <a:srcRect/>
          <a:stretch>
            <a:fillRect/>
          </a:stretch>
        </p:blipFill>
        <p:spPr bwMode="auto">
          <a:xfrm>
            <a:off x="8229600" y="0"/>
            <a:ext cx="914400" cy="640080"/>
          </a:xfrm>
          <a:prstGeom prst="rect">
            <a:avLst/>
          </a:prstGeom>
          <a:noFill/>
        </p:spPr>
      </p:pic>
      <p:pic>
        <p:nvPicPr>
          <p:cNvPr id="8" name="Picture 2" descr="C:\Users\Naoum\Desktop\Naoum\My Files\Work files\my own work\Trainings\Training stuff\parc-logo.jpg"/>
          <p:cNvPicPr>
            <a:picLocks noChangeAspect="1" noChangeArrowheads="1"/>
          </p:cNvPicPr>
          <p:nvPr/>
        </p:nvPicPr>
        <p:blipFill>
          <a:blip r:embed="rId4" cstate="print"/>
          <a:srcRect/>
          <a:stretch>
            <a:fillRect/>
          </a:stretch>
        </p:blipFill>
        <p:spPr bwMode="auto">
          <a:xfrm>
            <a:off x="0" y="1"/>
            <a:ext cx="1219200" cy="692804"/>
          </a:xfrm>
          <a:prstGeom prst="rect">
            <a:avLst/>
          </a:prstGeom>
          <a:noFill/>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aphicFrame>
        <p:nvGraphicFramePr>
          <p:cNvPr id="151554" name="Object 2"/>
          <p:cNvGraphicFramePr>
            <a:graphicFrameLocks noChangeAspect="1"/>
          </p:cNvGraphicFramePr>
          <p:nvPr/>
        </p:nvGraphicFramePr>
        <p:xfrm>
          <a:off x="685800" y="762000"/>
          <a:ext cx="7924800" cy="5562601"/>
        </p:xfrm>
        <a:graphic>
          <a:graphicData uri="http://schemas.openxmlformats.org/presentationml/2006/ole">
            <p:oleObj spid="_x0000_s151554" name="Chart" r:id="rId3" imgW="11782379" imgH="11220329" progId="MSGraph.Chart.8">
              <p:embed followColorScheme="full"/>
            </p:oleObj>
          </a:graphicData>
        </a:graphic>
      </p:graphicFrame>
      <p:sp>
        <p:nvSpPr>
          <p:cNvPr id="11266" name="Slide Number Placeholder 3"/>
          <p:cNvSpPr>
            <a:spLocks noGrp="1"/>
          </p:cNvSpPr>
          <p:nvPr>
            <p:ph type="sldNum" sz="quarter" idx="12"/>
          </p:nvPr>
        </p:nvSpPr>
        <p:spPr>
          <a:noFill/>
        </p:spPr>
        <p:txBody>
          <a:bodyPr/>
          <a:lstStyle/>
          <a:p>
            <a:fld id="{D9BD050E-022F-4BDE-B4F5-CA1398D542DE}" type="slidenum">
              <a:rPr lang="ar-SA" smtClean="0"/>
              <a:pPr/>
              <a:t>13</a:t>
            </a:fld>
            <a:endParaRPr lang="en-US" smtClean="0"/>
          </a:p>
        </p:txBody>
      </p:sp>
      <p:sp>
        <p:nvSpPr>
          <p:cNvPr id="11267" name="Text Box 5"/>
          <p:cNvSpPr txBox="1">
            <a:spLocks noChangeArrowheads="1"/>
          </p:cNvSpPr>
          <p:nvPr/>
        </p:nvSpPr>
        <p:spPr bwMode="auto">
          <a:xfrm>
            <a:off x="2971800" y="0"/>
            <a:ext cx="3200400" cy="457200"/>
          </a:xfrm>
          <a:prstGeom prst="rect">
            <a:avLst/>
          </a:prstGeom>
          <a:noFill/>
          <a:ln w="9525">
            <a:noFill/>
            <a:miter lim="800000"/>
            <a:headEnd/>
            <a:tailEnd/>
          </a:ln>
        </p:spPr>
        <p:txBody>
          <a:bodyPr>
            <a:spAutoFit/>
          </a:bodyPr>
          <a:lstStyle/>
          <a:p>
            <a:pPr algn="ctr" rtl="1">
              <a:spcBef>
                <a:spcPct val="50000"/>
              </a:spcBef>
            </a:pPr>
            <a:r>
              <a:rPr lang="en-US" sz="2400" b="1"/>
              <a:t>Types of Loans</a:t>
            </a:r>
          </a:p>
        </p:txBody>
      </p:sp>
      <p:sp>
        <p:nvSpPr>
          <p:cNvPr id="11268" name="Text Box 6"/>
          <p:cNvSpPr txBox="1">
            <a:spLocks noChangeArrowheads="1"/>
          </p:cNvSpPr>
          <p:nvPr/>
        </p:nvSpPr>
        <p:spPr bwMode="auto">
          <a:xfrm>
            <a:off x="1066800" y="533401"/>
            <a:ext cx="7239000" cy="369332"/>
          </a:xfrm>
          <a:prstGeom prst="rect">
            <a:avLst/>
          </a:prstGeom>
          <a:noFill/>
          <a:ln w="9525">
            <a:noFill/>
            <a:miter lim="800000"/>
            <a:headEnd/>
            <a:tailEnd/>
          </a:ln>
        </p:spPr>
        <p:txBody>
          <a:bodyPr wrap="square">
            <a:spAutoFit/>
          </a:bodyPr>
          <a:lstStyle/>
          <a:p>
            <a:pPr>
              <a:spcBef>
                <a:spcPct val="50000"/>
              </a:spcBef>
            </a:pPr>
            <a:r>
              <a:rPr lang="en-US" dirty="0"/>
              <a:t>Please specify the banks from which you </a:t>
            </a:r>
            <a:r>
              <a:rPr lang="en-US" dirty="0" smtClean="0"/>
              <a:t>have Loans</a:t>
            </a:r>
            <a:endParaRPr lang="en-US" dirty="0"/>
          </a:p>
        </p:txBody>
      </p:sp>
      <p:sp>
        <p:nvSpPr>
          <p:cNvPr id="11270" name="Text Box 9"/>
          <p:cNvSpPr txBox="1">
            <a:spLocks noChangeArrowheads="1"/>
          </p:cNvSpPr>
          <p:nvPr/>
        </p:nvSpPr>
        <p:spPr bwMode="auto">
          <a:xfrm>
            <a:off x="152400" y="5943600"/>
            <a:ext cx="8915400" cy="584775"/>
          </a:xfrm>
          <a:prstGeom prst="rect">
            <a:avLst/>
          </a:prstGeom>
          <a:solidFill>
            <a:schemeClr val="accent3">
              <a:lumMod val="95000"/>
            </a:schemeClr>
          </a:solidFill>
          <a:ln w="9525">
            <a:noFill/>
            <a:miter lim="800000"/>
            <a:headEnd/>
            <a:tailEnd/>
          </a:ln>
        </p:spPr>
        <p:txBody>
          <a:bodyPr wrap="square">
            <a:spAutoFit/>
          </a:bodyPr>
          <a:lstStyle/>
          <a:p>
            <a:pPr>
              <a:spcBef>
                <a:spcPct val="50000"/>
              </a:spcBef>
            </a:pPr>
            <a:r>
              <a:rPr lang="en-US" sz="1600" dirty="0"/>
              <a:t>The variations are miniscule between banks but still comparable, the </a:t>
            </a:r>
            <a:r>
              <a:rPr lang="en-US" sz="1600" dirty="0" smtClean="0"/>
              <a:t>SABB has a good penetration in House loans with 20% of the debtors taking House loans from SABB.</a:t>
            </a:r>
            <a:endParaRPr lang="en-US" sz="1600" dirty="0"/>
          </a:p>
        </p:txBody>
      </p:sp>
      <p:sp>
        <p:nvSpPr>
          <p:cNvPr id="9" name="Oval 8"/>
          <p:cNvSpPr/>
          <p:nvPr/>
        </p:nvSpPr>
        <p:spPr bwMode="auto">
          <a:xfrm>
            <a:off x="2667000" y="2438400"/>
            <a:ext cx="1143000" cy="3124200"/>
          </a:xfrm>
          <a:prstGeom prst="ellipse">
            <a:avLst/>
          </a:prstGeom>
          <a:noFill/>
          <a:ln w="9525" cap="flat" cmpd="sng" algn="ctr">
            <a:solidFill>
              <a:schemeClr val="accent1">
                <a:lumMod val="25000"/>
              </a:schemeClr>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charset="0"/>
              <a:cs typeface="Arial" charset="0"/>
            </a:endParaRPr>
          </a:p>
        </p:txBody>
      </p:sp>
      <p:sp>
        <p:nvSpPr>
          <p:cNvPr id="12" name="TextBox 3"/>
          <p:cNvSpPr txBox="1">
            <a:spLocks noChangeArrowheads="1"/>
          </p:cNvSpPr>
          <p:nvPr/>
        </p:nvSpPr>
        <p:spPr bwMode="auto">
          <a:xfrm>
            <a:off x="6276975" y="6583362"/>
            <a:ext cx="2790825" cy="274638"/>
          </a:xfrm>
          <a:prstGeom prst="rect">
            <a:avLst/>
          </a:prstGeom>
          <a:noFill/>
          <a:ln w="9525">
            <a:noFill/>
            <a:miter lim="800000"/>
            <a:headEnd/>
            <a:tailEnd/>
          </a:ln>
        </p:spPr>
        <p:txBody>
          <a:bodyPr>
            <a:spAutoFit/>
          </a:bodyPr>
          <a:lstStyle/>
          <a:p>
            <a:pPr algn="r"/>
            <a:r>
              <a:rPr lang="en-US" sz="1200" dirty="0">
                <a:latin typeface="Trebuchet MS" pitchFamily="34" charset="0"/>
              </a:rPr>
              <a:t>Base: Total Account Holders = </a:t>
            </a:r>
            <a:r>
              <a:rPr lang="en-US" sz="1200" dirty="0" smtClean="0">
                <a:latin typeface="Trebuchet MS" pitchFamily="34" charset="0"/>
              </a:rPr>
              <a:t>2596</a:t>
            </a:r>
            <a:endParaRPr lang="en-US" sz="1200" dirty="0">
              <a:latin typeface="Trebuchet MS" pitchFamily="34" charset="0"/>
            </a:endParaRPr>
          </a:p>
        </p:txBody>
      </p:sp>
      <p:sp>
        <p:nvSpPr>
          <p:cNvPr id="10" name="Slide Number Placeholder 5"/>
          <p:cNvSpPr>
            <a:spLocks noGrp="1"/>
          </p:cNvSpPr>
          <p:nvPr>
            <p:ph type="sldNum" sz="quarter" idx="11"/>
          </p:nvPr>
        </p:nvSpPr>
        <p:spPr>
          <a:xfrm>
            <a:off x="0" y="6400800"/>
            <a:ext cx="2133600" cy="457200"/>
          </a:xfrm>
        </p:spPr>
        <p:txBody>
          <a:bodyPr/>
          <a:lstStyle/>
          <a:p>
            <a:pPr algn="l"/>
            <a:fld id="{0EAAAEAC-5B6B-4399-89B3-1755CD666673}" type="slidenum">
              <a:rPr lang="en-US" smtClean="0"/>
              <a:pPr algn="l"/>
              <a:t>13</a:t>
            </a:fld>
            <a:endParaRPr lang="en-US" dirty="0"/>
          </a:p>
        </p:txBody>
      </p:sp>
      <p:pic>
        <p:nvPicPr>
          <p:cNvPr id="11" name="Picture 3" descr="C:\Users\Naoum\Desktop\Banks KSA\sabb.gif"/>
          <p:cNvPicPr>
            <a:picLocks noChangeAspect="1" noChangeArrowheads="1"/>
          </p:cNvPicPr>
          <p:nvPr/>
        </p:nvPicPr>
        <p:blipFill>
          <a:blip r:embed="rId4"/>
          <a:srcRect/>
          <a:stretch>
            <a:fillRect/>
          </a:stretch>
        </p:blipFill>
        <p:spPr bwMode="auto">
          <a:xfrm>
            <a:off x="8229600" y="0"/>
            <a:ext cx="914400" cy="640080"/>
          </a:xfrm>
          <a:prstGeom prst="rect">
            <a:avLst/>
          </a:prstGeom>
          <a:noFill/>
        </p:spPr>
      </p:pic>
      <p:pic>
        <p:nvPicPr>
          <p:cNvPr id="13" name="Picture 2" descr="C:\Users\Naoum\Desktop\Naoum\My Files\Work files\my own work\Trainings\Training stuff\parc-logo.jpg"/>
          <p:cNvPicPr>
            <a:picLocks noChangeAspect="1" noChangeArrowheads="1"/>
          </p:cNvPicPr>
          <p:nvPr/>
        </p:nvPicPr>
        <p:blipFill>
          <a:blip r:embed="rId5" cstate="print"/>
          <a:srcRect/>
          <a:stretch>
            <a:fillRect/>
          </a:stretch>
        </p:blipFill>
        <p:spPr bwMode="auto">
          <a:xfrm>
            <a:off x="0" y="1"/>
            <a:ext cx="1219200" cy="692804"/>
          </a:xfrm>
          <a:prstGeom prst="rect">
            <a:avLst/>
          </a:prstGeom>
          <a:noFill/>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2291" name="Text Box 4"/>
          <p:cNvSpPr txBox="1">
            <a:spLocks noChangeArrowheads="1"/>
          </p:cNvSpPr>
          <p:nvPr/>
        </p:nvSpPr>
        <p:spPr bwMode="auto">
          <a:xfrm>
            <a:off x="2819400" y="0"/>
            <a:ext cx="3657600" cy="457200"/>
          </a:xfrm>
          <a:prstGeom prst="rect">
            <a:avLst/>
          </a:prstGeom>
          <a:noFill/>
          <a:ln w="9525">
            <a:noFill/>
            <a:miter lim="800000"/>
            <a:headEnd/>
            <a:tailEnd/>
          </a:ln>
        </p:spPr>
        <p:txBody>
          <a:bodyPr>
            <a:spAutoFit/>
          </a:bodyPr>
          <a:lstStyle/>
          <a:p>
            <a:pPr algn="ctr">
              <a:spcBef>
                <a:spcPct val="50000"/>
              </a:spcBef>
            </a:pPr>
            <a:r>
              <a:rPr lang="en-US" sz="2400" b="1"/>
              <a:t>Types of Transactions</a:t>
            </a:r>
          </a:p>
        </p:txBody>
      </p:sp>
      <p:sp>
        <p:nvSpPr>
          <p:cNvPr id="12292" name="Text Box 5"/>
          <p:cNvSpPr txBox="1">
            <a:spLocks noChangeArrowheads="1"/>
          </p:cNvSpPr>
          <p:nvPr/>
        </p:nvSpPr>
        <p:spPr bwMode="auto">
          <a:xfrm>
            <a:off x="1066800" y="685800"/>
            <a:ext cx="7315200" cy="366713"/>
          </a:xfrm>
          <a:prstGeom prst="rect">
            <a:avLst/>
          </a:prstGeom>
          <a:noFill/>
          <a:ln w="9525">
            <a:noFill/>
            <a:miter lim="800000"/>
            <a:headEnd/>
            <a:tailEnd/>
          </a:ln>
        </p:spPr>
        <p:txBody>
          <a:bodyPr>
            <a:spAutoFit/>
          </a:bodyPr>
          <a:lstStyle/>
          <a:p>
            <a:pPr>
              <a:spcBef>
                <a:spcPct val="50000"/>
              </a:spcBef>
            </a:pPr>
            <a:r>
              <a:rPr lang="en-US"/>
              <a:t>Which of the following have you done in the last 12 months?</a:t>
            </a:r>
          </a:p>
        </p:txBody>
      </p:sp>
      <p:graphicFrame>
        <p:nvGraphicFramePr>
          <p:cNvPr id="7" name="Object 6"/>
          <p:cNvGraphicFramePr>
            <a:graphicFrameLocks noChangeAspect="1"/>
          </p:cNvGraphicFramePr>
          <p:nvPr/>
        </p:nvGraphicFramePr>
        <p:xfrm>
          <a:off x="152401" y="838200"/>
          <a:ext cx="8763000" cy="5105400"/>
        </p:xfrm>
        <a:graphic>
          <a:graphicData uri="http://schemas.openxmlformats.org/drawingml/2006/chart">
            <c:chart xmlns:c="http://schemas.openxmlformats.org/drawingml/2006/chart" xmlns:r="http://schemas.openxmlformats.org/officeDocument/2006/relationships" r:id="rId2"/>
          </a:graphicData>
        </a:graphic>
      </p:graphicFrame>
      <p:sp>
        <p:nvSpPr>
          <p:cNvPr id="12294" name="Text Box 8"/>
          <p:cNvSpPr txBox="1">
            <a:spLocks noChangeArrowheads="1"/>
          </p:cNvSpPr>
          <p:nvPr/>
        </p:nvSpPr>
        <p:spPr bwMode="auto">
          <a:xfrm>
            <a:off x="533400" y="5988050"/>
            <a:ext cx="8458200" cy="641350"/>
          </a:xfrm>
          <a:prstGeom prst="rect">
            <a:avLst/>
          </a:prstGeom>
          <a:solidFill>
            <a:schemeClr val="accent3">
              <a:lumMod val="95000"/>
            </a:schemeClr>
          </a:solidFill>
          <a:ln w="9525">
            <a:noFill/>
            <a:miter lim="800000"/>
            <a:headEnd/>
            <a:tailEnd/>
          </a:ln>
        </p:spPr>
        <p:txBody>
          <a:bodyPr wrap="square">
            <a:spAutoFit/>
          </a:bodyPr>
          <a:lstStyle/>
          <a:p>
            <a:pPr>
              <a:spcBef>
                <a:spcPct val="50000"/>
              </a:spcBef>
            </a:pPr>
            <a:r>
              <a:rPr lang="en-US" dirty="0"/>
              <a:t>Cash Deposit and withdrawal have </a:t>
            </a:r>
            <a:r>
              <a:rPr lang="en-US" dirty="0" smtClean="0"/>
              <a:t>58% </a:t>
            </a:r>
            <a:r>
              <a:rPr lang="en-US" dirty="0"/>
              <a:t>of the total transaction, followed by used own ATM Cards at </a:t>
            </a:r>
            <a:r>
              <a:rPr lang="en-US" dirty="0" smtClean="0"/>
              <a:t>41%</a:t>
            </a:r>
            <a:endParaRPr lang="en-US" dirty="0"/>
          </a:p>
        </p:txBody>
      </p:sp>
      <p:sp>
        <p:nvSpPr>
          <p:cNvPr id="8" name="TextBox 3"/>
          <p:cNvSpPr txBox="1">
            <a:spLocks noChangeArrowheads="1"/>
          </p:cNvSpPr>
          <p:nvPr/>
        </p:nvSpPr>
        <p:spPr bwMode="auto">
          <a:xfrm>
            <a:off x="6276975" y="6583362"/>
            <a:ext cx="2790825" cy="274638"/>
          </a:xfrm>
          <a:prstGeom prst="rect">
            <a:avLst/>
          </a:prstGeom>
          <a:noFill/>
          <a:ln w="9525">
            <a:noFill/>
            <a:miter lim="800000"/>
            <a:headEnd/>
            <a:tailEnd/>
          </a:ln>
        </p:spPr>
        <p:txBody>
          <a:bodyPr>
            <a:spAutoFit/>
          </a:bodyPr>
          <a:lstStyle/>
          <a:p>
            <a:pPr algn="r"/>
            <a:r>
              <a:rPr lang="en-US" sz="1200" dirty="0">
                <a:latin typeface="Trebuchet MS" pitchFamily="34" charset="0"/>
              </a:rPr>
              <a:t>Base: Total Account Holders = </a:t>
            </a:r>
            <a:r>
              <a:rPr lang="en-US" sz="1200" dirty="0" smtClean="0">
                <a:latin typeface="Trebuchet MS" pitchFamily="34" charset="0"/>
              </a:rPr>
              <a:t>2596</a:t>
            </a:r>
            <a:endParaRPr lang="en-US" sz="1200" dirty="0">
              <a:latin typeface="Trebuchet MS" pitchFamily="34" charset="0"/>
            </a:endParaRPr>
          </a:p>
        </p:txBody>
      </p:sp>
      <p:sp>
        <p:nvSpPr>
          <p:cNvPr id="10" name="Slide Number Placeholder 5"/>
          <p:cNvSpPr>
            <a:spLocks noGrp="1"/>
          </p:cNvSpPr>
          <p:nvPr>
            <p:ph type="sldNum" sz="quarter" idx="11"/>
          </p:nvPr>
        </p:nvSpPr>
        <p:spPr>
          <a:xfrm>
            <a:off x="0" y="6400800"/>
            <a:ext cx="2133600" cy="457200"/>
          </a:xfrm>
        </p:spPr>
        <p:txBody>
          <a:bodyPr/>
          <a:lstStyle/>
          <a:p>
            <a:pPr algn="l"/>
            <a:fld id="{0EAAAEAC-5B6B-4399-89B3-1755CD666673}" type="slidenum">
              <a:rPr lang="en-US" smtClean="0"/>
              <a:pPr algn="l"/>
              <a:t>14</a:t>
            </a:fld>
            <a:endParaRPr lang="en-US" dirty="0"/>
          </a:p>
        </p:txBody>
      </p:sp>
      <p:pic>
        <p:nvPicPr>
          <p:cNvPr id="9" name="Picture 3" descr="C:\Users\Naoum\Desktop\Banks KSA\sabb.gif"/>
          <p:cNvPicPr>
            <a:picLocks noChangeAspect="1" noChangeArrowheads="1"/>
          </p:cNvPicPr>
          <p:nvPr/>
        </p:nvPicPr>
        <p:blipFill>
          <a:blip r:embed="rId3"/>
          <a:srcRect/>
          <a:stretch>
            <a:fillRect/>
          </a:stretch>
        </p:blipFill>
        <p:spPr bwMode="auto">
          <a:xfrm>
            <a:off x="8229600" y="0"/>
            <a:ext cx="914400" cy="640080"/>
          </a:xfrm>
          <a:prstGeom prst="rect">
            <a:avLst/>
          </a:prstGeom>
          <a:noFill/>
        </p:spPr>
      </p:pic>
      <p:pic>
        <p:nvPicPr>
          <p:cNvPr id="11" name="Picture 2" descr="C:\Users\Naoum\Desktop\Naoum\My Files\Work files\my own work\Trainings\Training stuff\parc-logo.jpg"/>
          <p:cNvPicPr>
            <a:picLocks noChangeAspect="1" noChangeArrowheads="1"/>
          </p:cNvPicPr>
          <p:nvPr/>
        </p:nvPicPr>
        <p:blipFill>
          <a:blip r:embed="rId4" cstate="print"/>
          <a:srcRect/>
          <a:stretch>
            <a:fillRect/>
          </a:stretch>
        </p:blipFill>
        <p:spPr bwMode="auto">
          <a:xfrm>
            <a:off x="0" y="1"/>
            <a:ext cx="1219200" cy="692804"/>
          </a:xfrm>
          <a:prstGeom prst="rect">
            <a:avLst/>
          </a:prstGeom>
          <a:noFill/>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4339" name="Text Box 4"/>
          <p:cNvSpPr txBox="1">
            <a:spLocks noChangeArrowheads="1"/>
          </p:cNvSpPr>
          <p:nvPr/>
        </p:nvSpPr>
        <p:spPr bwMode="auto">
          <a:xfrm>
            <a:off x="1219200" y="1143000"/>
            <a:ext cx="6705600" cy="762000"/>
          </a:xfrm>
          <a:prstGeom prst="rect">
            <a:avLst/>
          </a:prstGeom>
          <a:noFill/>
          <a:ln w="9525">
            <a:noFill/>
            <a:miter lim="800000"/>
            <a:headEnd/>
            <a:tailEnd/>
          </a:ln>
        </p:spPr>
        <p:txBody>
          <a:bodyPr>
            <a:spAutoFit/>
          </a:bodyPr>
          <a:lstStyle/>
          <a:p>
            <a:pPr>
              <a:spcBef>
                <a:spcPct val="50000"/>
              </a:spcBef>
            </a:pPr>
            <a:r>
              <a:rPr lang="en-US" sz="4400" b="1">
                <a:solidFill>
                  <a:srgbClr val="CC0000"/>
                </a:solidFill>
              </a:rPr>
              <a:t>SECTION 2</a:t>
            </a:r>
          </a:p>
        </p:txBody>
      </p:sp>
      <p:sp>
        <p:nvSpPr>
          <p:cNvPr id="14340" name="WordArt 5"/>
          <p:cNvSpPr>
            <a:spLocks noChangeArrowheads="1" noChangeShapeType="1" noTextEdit="1"/>
          </p:cNvSpPr>
          <p:nvPr/>
        </p:nvSpPr>
        <p:spPr bwMode="auto">
          <a:xfrm>
            <a:off x="3048000" y="2895600"/>
            <a:ext cx="3124200" cy="1066800"/>
          </a:xfrm>
          <a:prstGeom prst="rect">
            <a:avLst/>
          </a:prstGeom>
        </p:spPr>
        <p:txBody>
          <a:bodyPr wrap="none" fromWordArt="1">
            <a:prstTxWarp prst="textPlain">
              <a:avLst>
                <a:gd name="adj" fmla="val 50000"/>
              </a:avLst>
            </a:prstTxWarp>
          </a:bodyPr>
          <a:lstStyle/>
          <a:p>
            <a:pPr algn="ctr"/>
            <a:r>
              <a:rPr lang="en-US" sz="3600" kern="10" spc="720">
                <a:ln w="9525">
                  <a:noFill/>
                  <a:round/>
                  <a:headEnd/>
                  <a:tailEnd/>
                </a:ln>
                <a:solidFill>
                  <a:srgbClr val="666699"/>
                </a:solidFill>
                <a:effectLst>
                  <a:outerShdw dist="45791" dir="3378596" algn="ctr" rotWithShape="0">
                    <a:srgbClr val="4D4D4D">
                      <a:alpha val="79999"/>
                    </a:srgbClr>
                  </a:outerShdw>
                </a:effectLst>
                <a:latin typeface="Arial Black"/>
              </a:rPr>
              <a:t>PLASTIC CARDS</a:t>
            </a:r>
          </a:p>
        </p:txBody>
      </p:sp>
      <p:sp>
        <p:nvSpPr>
          <p:cNvPr id="5" name="Slide Number Placeholder 5"/>
          <p:cNvSpPr>
            <a:spLocks noGrp="1"/>
          </p:cNvSpPr>
          <p:nvPr>
            <p:ph type="sldNum" sz="quarter" idx="11"/>
          </p:nvPr>
        </p:nvSpPr>
        <p:spPr>
          <a:xfrm>
            <a:off x="0" y="6400800"/>
            <a:ext cx="2133600" cy="457200"/>
          </a:xfrm>
        </p:spPr>
        <p:txBody>
          <a:bodyPr/>
          <a:lstStyle/>
          <a:p>
            <a:pPr algn="l"/>
            <a:fld id="{0EAAAEAC-5B6B-4399-89B3-1755CD666673}" type="slidenum">
              <a:rPr lang="en-US" smtClean="0"/>
              <a:pPr algn="l"/>
              <a:t>15</a:t>
            </a:fld>
            <a:endParaRPr lang="en-US" dirty="0"/>
          </a:p>
        </p:txBody>
      </p:sp>
      <p:pic>
        <p:nvPicPr>
          <p:cNvPr id="6" name="Picture 3" descr="C:\Users\Naoum\Desktop\Banks KSA\sabb.gif"/>
          <p:cNvPicPr>
            <a:picLocks noChangeAspect="1" noChangeArrowheads="1"/>
          </p:cNvPicPr>
          <p:nvPr/>
        </p:nvPicPr>
        <p:blipFill>
          <a:blip r:embed="rId2"/>
          <a:srcRect/>
          <a:stretch>
            <a:fillRect/>
          </a:stretch>
        </p:blipFill>
        <p:spPr bwMode="auto">
          <a:xfrm>
            <a:off x="8229600" y="0"/>
            <a:ext cx="914400" cy="640080"/>
          </a:xfrm>
          <a:prstGeom prst="rect">
            <a:avLst/>
          </a:prstGeom>
          <a:noFill/>
        </p:spPr>
      </p:pic>
      <p:pic>
        <p:nvPicPr>
          <p:cNvPr id="7" name="Picture 2" descr="C:\Users\Naoum\Desktop\Naoum\My Files\Work files\my own work\Trainings\Training stuff\parc-logo.jpg"/>
          <p:cNvPicPr>
            <a:picLocks noChangeAspect="1" noChangeArrowheads="1"/>
          </p:cNvPicPr>
          <p:nvPr/>
        </p:nvPicPr>
        <p:blipFill>
          <a:blip r:embed="rId3" cstate="print"/>
          <a:srcRect/>
          <a:stretch>
            <a:fillRect/>
          </a:stretch>
        </p:blipFill>
        <p:spPr bwMode="auto">
          <a:xfrm>
            <a:off x="0" y="1"/>
            <a:ext cx="1219200" cy="692804"/>
          </a:xfrm>
          <a:prstGeom prst="rect">
            <a:avLst/>
          </a:prstGeom>
          <a:noFill/>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5363" name="Text Box 4"/>
          <p:cNvSpPr txBox="1">
            <a:spLocks noChangeArrowheads="1"/>
          </p:cNvSpPr>
          <p:nvPr/>
        </p:nvSpPr>
        <p:spPr bwMode="auto">
          <a:xfrm>
            <a:off x="2590800" y="76200"/>
            <a:ext cx="4038600" cy="457200"/>
          </a:xfrm>
          <a:prstGeom prst="rect">
            <a:avLst/>
          </a:prstGeom>
          <a:noFill/>
          <a:ln w="9525">
            <a:noFill/>
            <a:miter lim="800000"/>
            <a:headEnd/>
            <a:tailEnd/>
          </a:ln>
        </p:spPr>
        <p:txBody>
          <a:bodyPr>
            <a:spAutoFit/>
          </a:bodyPr>
          <a:lstStyle/>
          <a:p>
            <a:pPr algn="ctr">
              <a:spcBef>
                <a:spcPct val="50000"/>
              </a:spcBef>
            </a:pPr>
            <a:r>
              <a:rPr lang="en-US" sz="2400" b="1"/>
              <a:t>Plastic Cards</a:t>
            </a:r>
          </a:p>
        </p:txBody>
      </p:sp>
      <p:sp>
        <p:nvSpPr>
          <p:cNvPr id="15364" name="Text Box 5"/>
          <p:cNvSpPr txBox="1">
            <a:spLocks noChangeArrowheads="1"/>
          </p:cNvSpPr>
          <p:nvPr/>
        </p:nvSpPr>
        <p:spPr bwMode="auto">
          <a:xfrm>
            <a:off x="914400" y="762000"/>
            <a:ext cx="7086600" cy="641350"/>
          </a:xfrm>
          <a:prstGeom prst="rect">
            <a:avLst/>
          </a:prstGeom>
          <a:noFill/>
          <a:ln w="9525">
            <a:noFill/>
            <a:miter lim="800000"/>
            <a:headEnd/>
            <a:tailEnd/>
          </a:ln>
        </p:spPr>
        <p:txBody>
          <a:bodyPr>
            <a:spAutoFit/>
          </a:bodyPr>
          <a:lstStyle/>
          <a:p>
            <a:pPr>
              <a:spcBef>
                <a:spcPct val="50000"/>
              </a:spcBef>
            </a:pPr>
            <a:r>
              <a:rPr lang="en-US"/>
              <a:t>Do you have any of the plastic Cards (Credit Card/ ATM etc..) either yourself or jointly  with another person?</a:t>
            </a:r>
          </a:p>
        </p:txBody>
      </p:sp>
      <p:graphicFrame>
        <p:nvGraphicFramePr>
          <p:cNvPr id="8" name="Object 6"/>
          <p:cNvGraphicFramePr>
            <a:graphicFrameLocks noChangeAspect="1"/>
          </p:cNvGraphicFramePr>
          <p:nvPr/>
        </p:nvGraphicFramePr>
        <p:xfrm>
          <a:off x="381000" y="1600200"/>
          <a:ext cx="7874000" cy="4267200"/>
        </p:xfrm>
        <a:graphic>
          <a:graphicData uri="http://schemas.openxmlformats.org/drawingml/2006/chart">
            <c:chart xmlns:c="http://schemas.openxmlformats.org/drawingml/2006/chart" xmlns:r="http://schemas.openxmlformats.org/officeDocument/2006/relationships" r:id="rId2"/>
          </a:graphicData>
        </a:graphic>
      </p:graphicFrame>
      <p:sp>
        <p:nvSpPr>
          <p:cNvPr id="15367" name="Text Box 8"/>
          <p:cNvSpPr txBox="1">
            <a:spLocks noChangeArrowheads="1"/>
          </p:cNvSpPr>
          <p:nvPr/>
        </p:nvSpPr>
        <p:spPr bwMode="auto">
          <a:xfrm>
            <a:off x="533400" y="5638800"/>
            <a:ext cx="7467600" cy="366713"/>
          </a:xfrm>
          <a:prstGeom prst="rect">
            <a:avLst/>
          </a:prstGeom>
          <a:solidFill>
            <a:srgbClr val="FF0000"/>
          </a:solidFill>
          <a:ln w="9525">
            <a:noFill/>
            <a:miter lim="800000"/>
            <a:headEnd/>
            <a:tailEnd/>
          </a:ln>
        </p:spPr>
        <p:txBody>
          <a:bodyPr>
            <a:spAutoFit/>
          </a:bodyPr>
          <a:lstStyle/>
          <a:p>
            <a:pPr>
              <a:spcBef>
                <a:spcPct val="50000"/>
              </a:spcBef>
              <a:buFont typeface="Wingdings" pitchFamily="2" charset="2"/>
              <a:buChar char="Ø"/>
            </a:pPr>
            <a:r>
              <a:rPr lang="en-US">
                <a:solidFill>
                  <a:schemeClr val="bg1"/>
                </a:solidFill>
              </a:rPr>
              <a:t>More than one third of the population have some type of plastic card</a:t>
            </a:r>
          </a:p>
        </p:txBody>
      </p:sp>
      <p:sp>
        <p:nvSpPr>
          <p:cNvPr id="9" name="TextBox 3"/>
          <p:cNvSpPr txBox="1">
            <a:spLocks noChangeArrowheads="1"/>
          </p:cNvSpPr>
          <p:nvPr/>
        </p:nvSpPr>
        <p:spPr bwMode="auto">
          <a:xfrm>
            <a:off x="6276975" y="6553200"/>
            <a:ext cx="2790825" cy="274638"/>
          </a:xfrm>
          <a:prstGeom prst="rect">
            <a:avLst/>
          </a:prstGeom>
          <a:noFill/>
          <a:ln w="9525">
            <a:noFill/>
            <a:miter lim="800000"/>
            <a:headEnd/>
            <a:tailEnd/>
          </a:ln>
        </p:spPr>
        <p:txBody>
          <a:bodyPr>
            <a:spAutoFit/>
          </a:bodyPr>
          <a:lstStyle/>
          <a:p>
            <a:pPr algn="r"/>
            <a:r>
              <a:rPr lang="en-US" sz="1200" dirty="0">
                <a:latin typeface="Trebuchet MS" pitchFamily="34" charset="0"/>
              </a:rPr>
              <a:t>Base: Total Sample = 7003</a:t>
            </a:r>
          </a:p>
        </p:txBody>
      </p:sp>
      <p:sp>
        <p:nvSpPr>
          <p:cNvPr id="10" name="Slide Number Placeholder 5"/>
          <p:cNvSpPr>
            <a:spLocks noGrp="1"/>
          </p:cNvSpPr>
          <p:nvPr>
            <p:ph type="sldNum" sz="quarter" idx="11"/>
          </p:nvPr>
        </p:nvSpPr>
        <p:spPr>
          <a:xfrm>
            <a:off x="0" y="6400800"/>
            <a:ext cx="2133600" cy="457200"/>
          </a:xfrm>
        </p:spPr>
        <p:txBody>
          <a:bodyPr/>
          <a:lstStyle/>
          <a:p>
            <a:pPr algn="l"/>
            <a:fld id="{0EAAAEAC-5B6B-4399-89B3-1755CD666673}" type="slidenum">
              <a:rPr lang="en-US" smtClean="0"/>
              <a:pPr algn="l"/>
              <a:t>16</a:t>
            </a:fld>
            <a:endParaRPr lang="en-US" dirty="0"/>
          </a:p>
        </p:txBody>
      </p:sp>
      <p:pic>
        <p:nvPicPr>
          <p:cNvPr id="11" name="Picture 3" descr="C:\Users\Naoum\Desktop\Banks KSA\sabb.gif"/>
          <p:cNvPicPr>
            <a:picLocks noChangeAspect="1" noChangeArrowheads="1"/>
          </p:cNvPicPr>
          <p:nvPr/>
        </p:nvPicPr>
        <p:blipFill>
          <a:blip r:embed="rId3"/>
          <a:srcRect/>
          <a:stretch>
            <a:fillRect/>
          </a:stretch>
        </p:blipFill>
        <p:spPr bwMode="auto">
          <a:xfrm>
            <a:off x="8229600" y="0"/>
            <a:ext cx="914400" cy="640080"/>
          </a:xfrm>
          <a:prstGeom prst="rect">
            <a:avLst/>
          </a:prstGeom>
          <a:noFill/>
        </p:spPr>
      </p:pic>
      <p:pic>
        <p:nvPicPr>
          <p:cNvPr id="12" name="Picture 2" descr="C:\Users\Naoum\Desktop\Naoum\My Files\Work files\my own work\Trainings\Training stuff\parc-logo.jpg"/>
          <p:cNvPicPr>
            <a:picLocks noChangeAspect="1" noChangeArrowheads="1"/>
          </p:cNvPicPr>
          <p:nvPr/>
        </p:nvPicPr>
        <p:blipFill>
          <a:blip r:embed="rId4" cstate="print"/>
          <a:srcRect/>
          <a:stretch>
            <a:fillRect/>
          </a:stretch>
        </p:blipFill>
        <p:spPr bwMode="auto">
          <a:xfrm>
            <a:off x="0" y="1"/>
            <a:ext cx="1219200" cy="692804"/>
          </a:xfrm>
          <a:prstGeom prst="rect">
            <a:avLst/>
          </a:prstGeom>
          <a:noFill/>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6387" name="Text Box 4"/>
          <p:cNvSpPr txBox="1">
            <a:spLocks noChangeArrowheads="1"/>
          </p:cNvSpPr>
          <p:nvPr/>
        </p:nvSpPr>
        <p:spPr bwMode="auto">
          <a:xfrm>
            <a:off x="2324100" y="152400"/>
            <a:ext cx="4495800" cy="457200"/>
          </a:xfrm>
          <a:prstGeom prst="rect">
            <a:avLst/>
          </a:prstGeom>
          <a:noFill/>
          <a:ln w="9525">
            <a:noFill/>
            <a:miter lim="800000"/>
            <a:headEnd/>
            <a:tailEnd/>
          </a:ln>
        </p:spPr>
        <p:txBody>
          <a:bodyPr>
            <a:spAutoFit/>
          </a:bodyPr>
          <a:lstStyle/>
          <a:p>
            <a:pPr algn="ctr" rtl="1">
              <a:spcBef>
                <a:spcPct val="50000"/>
              </a:spcBef>
            </a:pPr>
            <a:r>
              <a:rPr lang="en-US" sz="2400" b="1"/>
              <a:t>Card Types</a:t>
            </a:r>
          </a:p>
        </p:txBody>
      </p:sp>
      <p:graphicFrame>
        <p:nvGraphicFramePr>
          <p:cNvPr id="6" name="Object 6"/>
          <p:cNvGraphicFramePr>
            <a:graphicFrameLocks noChangeAspect="1"/>
          </p:cNvGraphicFramePr>
          <p:nvPr/>
        </p:nvGraphicFramePr>
        <p:xfrm>
          <a:off x="381000" y="838200"/>
          <a:ext cx="8534400" cy="5029200"/>
        </p:xfrm>
        <a:graphic>
          <a:graphicData uri="http://schemas.openxmlformats.org/drawingml/2006/chart">
            <c:chart xmlns:c="http://schemas.openxmlformats.org/drawingml/2006/chart" xmlns:r="http://schemas.openxmlformats.org/officeDocument/2006/relationships" r:id="rId2"/>
          </a:graphicData>
        </a:graphic>
      </p:graphicFrame>
      <p:sp>
        <p:nvSpPr>
          <p:cNvPr id="16389" name="Text Box 8"/>
          <p:cNvSpPr txBox="1">
            <a:spLocks noChangeArrowheads="1"/>
          </p:cNvSpPr>
          <p:nvPr/>
        </p:nvSpPr>
        <p:spPr bwMode="auto">
          <a:xfrm>
            <a:off x="838200" y="6096000"/>
            <a:ext cx="7239000" cy="366713"/>
          </a:xfrm>
          <a:prstGeom prst="rect">
            <a:avLst/>
          </a:prstGeom>
          <a:solidFill>
            <a:schemeClr val="accent3">
              <a:lumMod val="95000"/>
            </a:schemeClr>
          </a:solidFill>
          <a:ln w="9525">
            <a:noFill/>
            <a:miter lim="800000"/>
            <a:headEnd/>
            <a:tailEnd/>
          </a:ln>
        </p:spPr>
        <p:txBody>
          <a:bodyPr>
            <a:spAutoFit/>
          </a:bodyPr>
          <a:lstStyle/>
          <a:p>
            <a:pPr>
              <a:spcBef>
                <a:spcPct val="50000"/>
              </a:spcBef>
            </a:pPr>
            <a:r>
              <a:rPr lang="en-US" dirty="0"/>
              <a:t>ATM\Debit Card has the highest circulation </a:t>
            </a:r>
          </a:p>
        </p:txBody>
      </p:sp>
      <p:sp>
        <p:nvSpPr>
          <p:cNvPr id="7" name="TextBox 3"/>
          <p:cNvSpPr txBox="1">
            <a:spLocks noChangeArrowheads="1"/>
          </p:cNvSpPr>
          <p:nvPr/>
        </p:nvSpPr>
        <p:spPr bwMode="auto">
          <a:xfrm>
            <a:off x="6276975" y="6553200"/>
            <a:ext cx="2790825" cy="276999"/>
          </a:xfrm>
          <a:prstGeom prst="rect">
            <a:avLst/>
          </a:prstGeom>
          <a:noFill/>
          <a:ln w="9525">
            <a:noFill/>
            <a:miter lim="800000"/>
            <a:headEnd/>
            <a:tailEnd/>
          </a:ln>
        </p:spPr>
        <p:txBody>
          <a:bodyPr>
            <a:spAutoFit/>
          </a:bodyPr>
          <a:lstStyle/>
          <a:p>
            <a:pPr algn="r"/>
            <a:r>
              <a:rPr lang="en-US" sz="1200" dirty="0">
                <a:latin typeface="Trebuchet MS" pitchFamily="34" charset="0"/>
              </a:rPr>
              <a:t>Base: </a:t>
            </a:r>
            <a:r>
              <a:rPr lang="en-US" sz="1200" dirty="0" smtClean="0">
                <a:latin typeface="Trebuchet MS" pitchFamily="34" charset="0"/>
              </a:rPr>
              <a:t>Plastic Card Holders </a:t>
            </a:r>
            <a:r>
              <a:rPr lang="en-US" sz="1200" dirty="0">
                <a:latin typeface="Trebuchet MS" pitchFamily="34" charset="0"/>
              </a:rPr>
              <a:t>= </a:t>
            </a:r>
            <a:r>
              <a:rPr lang="en-US" sz="1200" dirty="0" smtClean="0">
                <a:latin typeface="Trebuchet MS" pitchFamily="34" charset="0"/>
              </a:rPr>
              <a:t>2494</a:t>
            </a:r>
            <a:endParaRPr lang="en-US" sz="1200" dirty="0">
              <a:latin typeface="Trebuchet MS" pitchFamily="34" charset="0"/>
            </a:endParaRPr>
          </a:p>
        </p:txBody>
      </p:sp>
      <p:sp>
        <p:nvSpPr>
          <p:cNvPr id="8" name="Slide Number Placeholder 5"/>
          <p:cNvSpPr>
            <a:spLocks noGrp="1"/>
          </p:cNvSpPr>
          <p:nvPr>
            <p:ph type="sldNum" sz="quarter" idx="11"/>
          </p:nvPr>
        </p:nvSpPr>
        <p:spPr>
          <a:xfrm>
            <a:off x="0" y="6400800"/>
            <a:ext cx="2133600" cy="457200"/>
          </a:xfrm>
        </p:spPr>
        <p:txBody>
          <a:bodyPr/>
          <a:lstStyle/>
          <a:p>
            <a:pPr algn="l"/>
            <a:fld id="{0EAAAEAC-5B6B-4399-89B3-1755CD666673}" type="slidenum">
              <a:rPr lang="en-US" smtClean="0"/>
              <a:pPr algn="l"/>
              <a:t>17</a:t>
            </a:fld>
            <a:endParaRPr lang="en-US" dirty="0"/>
          </a:p>
        </p:txBody>
      </p:sp>
      <p:pic>
        <p:nvPicPr>
          <p:cNvPr id="9" name="Picture 3" descr="C:\Users\Naoum\Desktop\Banks KSA\sabb.gif"/>
          <p:cNvPicPr>
            <a:picLocks noChangeAspect="1" noChangeArrowheads="1"/>
          </p:cNvPicPr>
          <p:nvPr/>
        </p:nvPicPr>
        <p:blipFill>
          <a:blip r:embed="rId3"/>
          <a:srcRect/>
          <a:stretch>
            <a:fillRect/>
          </a:stretch>
        </p:blipFill>
        <p:spPr bwMode="auto">
          <a:xfrm>
            <a:off x="8229600" y="0"/>
            <a:ext cx="914400" cy="640080"/>
          </a:xfrm>
          <a:prstGeom prst="rect">
            <a:avLst/>
          </a:prstGeom>
          <a:noFill/>
        </p:spPr>
      </p:pic>
      <p:pic>
        <p:nvPicPr>
          <p:cNvPr id="10" name="Picture 2" descr="C:\Users\Naoum\Desktop\Naoum\My Files\Work files\my own work\Trainings\Training stuff\parc-logo.jpg"/>
          <p:cNvPicPr>
            <a:picLocks noChangeAspect="1" noChangeArrowheads="1"/>
          </p:cNvPicPr>
          <p:nvPr/>
        </p:nvPicPr>
        <p:blipFill>
          <a:blip r:embed="rId4" cstate="print"/>
          <a:srcRect/>
          <a:stretch>
            <a:fillRect/>
          </a:stretch>
        </p:blipFill>
        <p:spPr bwMode="auto">
          <a:xfrm>
            <a:off x="0" y="1"/>
            <a:ext cx="1219200" cy="692804"/>
          </a:xfrm>
          <a:prstGeom prst="rect">
            <a:avLst/>
          </a:prstGeom>
          <a:noFill/>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8434" name="Slide Number Placeholder 3"/>
          <p:cNvSpPr>
            <a:spLocks noGrp="1"/>
          </p:cNvSpPr>
          <p:nvPr>
            <p:ph type="sldNum" sz="quarter" idx="12"/>
          </p:nvPr>
        </p:nvSpPr>
        <p:spPr>
          <a:noFill/>
        </p:spPr>
        <p:txBody>
          <a:bodyPr/>
          <a:lstStyle/>
          <a:p>
            <a:fld id="{54084C23-F6AD-40DB-A6D8-91FE9871DC49}" type="slidenum">
              <a:rPr lang="ar-SA" smtClean="0"/>
              <a:pPr/>
              <a:t>18</a:t>
            </a:fld>
            <a:endParaRPr lang="en-US" smtClean="0"/>
          </a:p>
        </p:txBody>
      </p:sp>
      <p:sp>
        <p:nvSpPr>
          <p:cNvPr id="18435" name="Text Box 4"/>
          <p:cNvSpPr txBox="1">
            <a:spLocks noChangeArrowheads="1"/>
          </p:cNvSpPr>
          <p:nvPr/>
        </p:nvSpPr>
        <p:spPr bwMode="auto">
          <a:xfrm>
            <a:off x="1828800" y="152400"/>
            <a:ext cx="5486400" cy="461665"/>
          </a:xfrm>
          <a:prstGeom prst="rect">
            <a:avLst/>
          </a:prstGeom>
          <a:noFill/>
          <a:ln w="9525">
            <a:noFill/>
            <a:miter lim="800000"/>
            <a:headEnd/>
            <a:tailEnd/>
          </a:ln>
        </p:spPr>
        <p:txBody>
          <a:bodyPr>
            <a:spAutoFit/>
          </a:bodyPr>
          <a:lstStyle/>
          <a:p>
            <a:pPr algn="ctr">
              <a:spcBef>
                <a:spcPct val="50000"/>
              </a:spcBef>
            </a:pPr>
            <a:r>
              <a:rPr lang="en-US" sz="2400" b="1" dirty="0"/>
              <a:t>Card Types currently in </a:t>
            </a:r>
            <a:r>
              <a:rPr lang="en-US" sz="2400" b="1" dirty="0" smtClean="0"/>
              <a:t>Possession </a:t>
            </a:r>
            <a:endParaRPr lang="en-US" dirty="0"/>
          </a:p>
        </p:txBody>
      </p:sp>
      <p:graphicFrame>
        <p:nvGraphicFramePr>
          <p:cNvPr id="6" name="Object 5"/>
          <p:cNvGraphicFramePr>
            <a:graphicFrameLocks noChangeAspect="1"/>
          </p:cNvGraphicFramePr>
          <p:nvPr/>
        </p:nvGraphicFramePr>
        <p:xfrm>
          <a:off x="152400" y="914400"/>
          <a:ext cx="8472488" cy="4800600"/>
        </p:xfrm>
        <a:graphic>
          <a:graphicData uri="http://schemas.openxmlformats.org/drawingml/2006/chart">
            <c:chart xmlns:c="http://schemas.openxmlformats.org/drawingml/2006/chart" xmlns:r="http://schemas.openxmlformats.org/officeDocument/2006/relationships" r:id="rId2"/>
          </a:graphicData>
        </a:graphic>
      </p:graphicFrame>
      <p:sp>
        <p:nvSpPr>
          <p:cNvPr id="18437" name="Text Box 6"/>
          <p:cNvSpPr txBox="1">
            <a:spLocks noChangeArrowheads="1"/>
          </p:cNvSpPr>
          <p:nvPr/>
        </p:nvSpPr>
        <p:spPr bwMode="auto">
          <a:xfrm>
            <a:off x="1219200" y="5867400"/>
            <a:ext cx="6781800" cy="641350"/>
          </a:xfrm>
          <a:prstGeom prst="rect">
            <a:avLst/>
          </a:prstGeom>
          <a:solidFill>
            <a:srgbClr val="FF0000"/>
          </a:solidFill>
          <a:ln w="9525">
            <a:noFill/>
            <a:miter lim="800000"/>
            <a:headEnd/>
            <a:tailEnd/>
          </a:ln>
        </p:spPr>
        <p:txBody>
          <a:bodyPr>
            <a:spAutoFit/>
          </a:bodyPr>
          <a:lstStyle/>
          <a:p>
            <a:pPr>
              <a:spcBef>
                <a:spcPct val="50000"/>
              </a:spcBef>
              <a:buFont typeface="Wingdings" pitchFamily="2" charset="2"/>
              <a:buChar char="Ø"/>
            </a:pPr>
            <a:r>
              <a:rPr lang="en-US" dirty="0">
                <a:solidFill>
                  <a:schemeClr val="bg1"/>
                </a:solidFill>
              </a:rPr>
              <a:t>Visa </a:t>
            </a:r>
            <a:r>
              <a:rPr lang="en-US" dirty="0" smtClean="0">
                <a:solidFill>
                  <a:schemeClr val="bg1"/>
                </a:solidFill>
              </a:rPr>
              <a:t>(Silver), </a:t>
            </a:r>
            <a:r>
              <a:rPr lang="en-US" dirty="0">
                <a:solidFill>
                  <a:schemeClr val="bg1"/>
                </a:solidFill>
              </a:rPr>
              <a:t>followed by </a:t>
            </a:r>
            <a:r>
              <a:rPr lang="en-US" dirty="0" smtClean="0">
                <a:solidFill>
                  <a:schemeClr val="bg1"/>
                </a:solidFill>
              </a:rPr>
              <a:t>American Express (Blue) and Master Card (Silver) are </a:t>
            </a:r>
            <a:r>
              <a:rPr lang="en-US" dirty="0">
                <a:solidFill>
                  <a:schemeClr val="bg1"/>
                </a:solidFill>
              </a:rPr>
              <a:t>the most </a:t>
            </a:r>
            <a:r>
              <a:rPr lang="en-US" dirty="0" smtClean="0">
                <a:solidFill>
                  <a:schemeClr val="bg1"/>
                </a:solidFill>
              </a:rPr>
              <a:t>owned </a:t>
            </a:r>
            <a:r>
              <a:rPr lang="en-US" dirty="0">
                <a:solidFill>
                  <a:schemeClr val="bg1"/>
                </a:solidFill>
              </a:rPr>
              <a:t>cards.</a:t>
            </a:r>
          </a:p>
        </p:txBody>
      </p:sp>
      <p:sp>
        <p:nvSpPr>
          <p:cNvPr id="7" name="Slide Number Placeholder 5"/>
          <p:cNvSpPr>
            <a:spLocks noGrp="1"/>
          </p:cNvSpPr>
          <p:nvPr>
            <p:ph type="sldNum" sz="quarter" idx="11"/>
          </p:nvPr>
        </p:nvSpPr>
        <p:spPr>
          <a:xfrm>
            <a:off x="0" y="6400800"/>
            <a:ext cx="2133600" cy="457200"/>
          </a:xfrm>
        </p:spPr>
        <p:txBody>
          <a:bodyPr/>
          <a:lstStyle/>
          <a:p>
            <a:pPr algn="l"/>
            <a:fld id="{0EAAAEAC-5B6B-4399-89B3-1755CD666673}" type="slidenum">
              <a:rPr lang="en-US" smtClean="0"/>
              <a:pPr algn="l"/>
              <a:t>18</a:t>
            </a:fld>
            <a:endParaRPr lang="en-US" dirty="0"/>
          </a:p>
        </p:txBody>
      </p:sp>
      <p:sp>
        <p:nvSpPr>
          <p:cNvPr id="8" name="TextBox 3"/>
          <p:cNvSpPr txBox="1">
            <a:spLocks noChangeArrowheads="1"/>
          </p:cNvSpPr>
          <p:nvPr/>
        </p:nvSpPr>
        <p:spPr bwMode="auto">
          <a:xfrm>
            <a:off x="6276975" y="6581001"/>
            <a:ext cx="2790825" cy="276999"/>
          </a:xfrm>
          <a:prstGeom prst="rect">
            <a:avLst/>
          </a:prstGeom>
          <a:noFill/>
          <a:ln w="9525">
            <a:noFill/>
            <a:miter lim="800000"/>
            <a:headEnd/>
            <a:tailEnd/>
          </a:ln>
        </p:spPr>
        <p:txBody>
          <a:bodyPr>
            <a:spAutoFit/>
          </a:bodyPr>
          <a:lstStyle/>
          <a:p>
            <a:pPr algn="r"/>
            <a:r>
              <a:rPr lang="en-US" sz="1200" dirty="0">
                <a:latin typeface="Trebuchet MS" pitchFamily="34" charset="0"/>
              </a:rPr>
              <a:t>Base: </a:t>
            </a:r>
            <a:r>
              <a:rPr lang="en-US" sz="1200" dirty="0" smtClean="0">
                <a:latin typeface="Trebuchet MS" pitchFamily="34" charset="0"/>
              </a:rPr>
              <a:t>Plastic Card Holders </a:t>
            </a:r>
            <a:r>
              <a:rPr lang="en-US" sz="1200" dirty="0">
                <a:latin typeface="Trebuchet MS" pitchFamily="34" charset="0"/>
              </a:rPr>
              <a:t>= </a:t>
            </a:r>
            <a:r>
              <a:rPr lang="en-US" sz="1200" dirty="0" smtClean="0">
                <a:latin typeface="Trebuchet MS" pitchFamily="34" charset="0"/>
              </a:rPr>
              <a:t>2494</a:t>
            </a:r>
            <a:endParaRPr lang="en-US" sz="1200" dirty="0">
              <a:latin typeface="Trebuchet MS" pitchFamily="34" charset="0"/>
            </a:endParaRPr>
          </a:p>
        </p:txBody>
      </p:sp>
      <p:pic>
        <p:nvPicPr>
          <p:cNvPr id="9" name="Picture 3" descr="C:\Users\Naoum\Desktop\Banks KSA\sabb.gif"/>
          <p:cNvPicPr>
            <a:picLocks noChangeAspect="1" noChangeArrowheads="1"/>
          </p:cNvPicPr>
          <p:nvPr/>
        </p:nvPicPr>
        <p:blipFill>
          <a:blip r:embed="rId3"/>
          <a:srcRect/>
          <a:stretch>
            <a:fillRect/>
          </a:stretch>
        </p:blipFill>
        <p:spPr bwMode="auto">
          <a:xfrm>
            <a:off x="8229600" y="0"/>
            <a:ext cx="914400" cy="640080"/>
          </a:xfrm>
          <a:prstGeom prst="rect">
            <a:avLst/>
          </a:prstGeom>
          <a:noFill/>
        </p:spPr>
      </p:pic>
      <p:pic>
        <p:nvPicPr>
          <p:cNvPr id="10" name="Picture 2" descr="C:\Users\Naoum\Desktop\Naoum\My Files\Work files\my own work\Trainings\Training stuff\parc-logo.jpg"/>
          <p:cNvPicPr>
            <a:picLocks noChangeAspect="1" noChangeArrowheads="1"/>
          </p:cNvPicPr>
          <p:nvPr/>
        </p:nvPicPr>
        <p:blipFill>
          <a:blip r:embed="rId4" cstate="print"/>
          <a:srcRect/>
          <a:stretch>
            <a:fillRect/>
          </a:stretch>
        </p:blipFill>
        <p:spPr bwMode="auto">
          <a:xfrm>
            <a:off x="0" y="1"/>
            <a:ext cx="1219200" cy="692804"/>
          </a:xfrm>
          <a:prstGeom prst="rect">
            <a:avLst/>
          </a:prstGeom>
          <a:noFill/>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aphicFrame>
        <p:nvGraphicFramePr>
          <p:cNvPr id="7" name="Object 4"/>
          <p:cNvGraphicFramePr>
            <a:graphicFrameLocks noChangeAspect="1"/>
          </p:cNvGraphicFramePr>
          <p:nvPr/>
        </p:nvGraphicFramePr>
        <p:xfrm>
          <a:off x="304800" y="990600"/>
          <a:ext cx="8456612" cy="4650582"/>
        </p:xfrm>
        <a:graphic>
          <a:graphicData uri="http://schemas.openxmlformats.org/drawingml/2006/chart">
            <c:chart xmlns:c="http://schemas.openxmlformats.org/drawingml/2006/chart" xmlns:r="http://schemas.openxmlformats.org/officeDocument/2006/relationships" r:id="rId2"/>
          </a:graphicData>
        </a:graphic>
      </p:graphicFrame>
      <p:sp>
        <p:nvSpPr>
          <p:cNvPr id="19460" name="Text Box 5"/>
          <p:cNvSpPr txBox="1">
            <a:spLocks noChangeArrowheads="1"/>
          </p:cNvSpPr>
          <p:nvPr/>
        </p:nvSpPr>
        <p:spPr bwMode="auto">
          <a:xfrm>
            <a:off x="2286000" y="0"/>
            <a:ext cx="4572000" cy="457200"/>
          </a:xfrm>
          <a:prstGeom prst="rect">
            <a:avLst/>
          </a:prstGeom>
          <a:noFill/>
          <a:ln w="9525">
            <a:noFill/>
            <a:miter lim="800000"/>
            <a:headEnd/>
            <a:tailEnd/>
          </a:ln>
        </p:spPr>
        <p:txBody>
          <a:bodyPr>
            <a:spAutoFit/>
          </a:bodyPr>
          <a:lstStyle/>
          <a:p>
            <a:pPr algn="ctr">
              <a:spcBef>
                <a:spcPct val="50000"/>
              </a:spcBef>
            </a:pPr>
            <a:r>
              <a:rPr lang="en-US" sz="2400" b="1" dirty="0"/>
              <a:t>Card Usage</a:t>
            </a:r>
          </a:p>
        </p:txBody>
      </p:sp>
      <p:sp>
        <p:nvSpPr>
          <p:cNvPr id="19461" name="Text Box 6"/>
          <p:cNvSpPr txBox="1">
            <a:spLocks noChangeArrowheads="1"/>
          </p:cNvSpPr>
          <p:nvPr/>
        </p:nvSpPr>
        <p:spPr bwMode="auto">
          <a:xfrm>
            <a:off x="1371600" y="685800"/>
            <a:ext cx="7772400" cy="366713"/>
          </a:xfrm>
          <a:prstGeom prst="rect">
            <a:avLst/>
          </a:prstGeom>
          <a:noFill/>
          <a:ln w="9525">
            <a:noFill/>
            <a:miter lim="800000"/>
            <a:headEnd/>
            <a:tailEnd/>
          </a:ln>
        </p:spPr>
        <p:txBody>
          <a:bodyPr>
            <a:spAutoFit/>
          </a:bodyPr>
          <a:lstStyle/>
          <a:p>
            <a:pPr>
              <a:spcBef>
                <a:spcPct val="50000"/>
              </a:spcBef>
            </a:pPr>
            <a:r>
              <a:rPr lang="en-US"/>
              <a:t>On average how often, do you use your credit/ATM/Debit/Cheque book?</a:t>
            </a:r>
          </a:p>
        </p:txBody>
      </p:sp>
      <p:sp>
        <p:nvSpPr>
          <p:cNvPr id="19462" name="Text Box 7"/>
          <p:cNvSpPr txBox="1">
            <a:spLocks noChangeArrowheads="1"/>
          </p:cNvSpPr>
          <p:nvPr/>
        </p:nvSpPr>
        <p:spPr bwMode="auto">
          <a:xfrm>
            <a:off x="914400" y="5791200"/>
            <a:ext cx="7467600" cy="646331"/>
          </a:xfrm>
          <a:prstGeom prst="rect">
            <a:avLst/>
          </a:prstGeom>
          <a:solidFill>
            <a:srgbClr val="FF0000"/>
          </a:solidFill>
          <a:ln w="9525">
            <a:noFill/>
            <a:miter lim="800000"/>
            <a:headEnd/>
            <a:tailEnd/>
          </a:ln>
        </p:spPr>
        <p:txBody>
          <a:bodyPr wrap="square">
            <a:spAutoFit/>
          </a:bodyPr>
          <a:lstStyle/>
          <a:p>
            <a:pPr>
              <a:spcBef>
                <a:spcPct val="50000"/>
              </a:spcBef>
              <a:buFont typeface="Wingdings" pitchFamily="2" charset="2"/>
              <a:buChar char="Ø"/>
            </a:pPr>
            <a:r>
              <a:rPr lang="en-US" dirty="0">
                <a:solidFill>
                  <a:schemeClr val="bg1"/>
                </a:solidFill>
              </a:rPr>
              <a:t>Credit </a:t>
            </a:r>
            <a:r>
              <a:rPr lang="en-US" dirty="0" smtClean="0">
                <a:solidFill>
                  <a:schemeClr val="bg1"/>
                </a:solidFill>
              </a:rPr>
              <a:t>Cards &amp; Cheque Books are </a:t>
            </a:r>
            <a:r>
              <a:rPr lang="en-US" dirty="0">
                <a:solidFill>
                  <a:schemeClr val="bg1"/>
                </a:solidFill>
              </a:rPr>
              <a:t>most often used 2-3 times a month, </a:t>
            </a:r>
            <a:r>
              <a:rPr lang="en-US" dirty="0" smtClean="0">
                <a:solidFill>
                  <a:schemeClr val="bg1"/>
                </a:solidFill>
              </a:rPr>
              <a:t>whereas ATM/ Debit Cards more than once a week.</a:t>
            </a:r>
            <a:endParaRPr lang="en-US" dirty="0">
              <a:solidFill>
                <a:schemeClr val="bg1"/>
              </a:solidFill>
            </a:endParaRPr>
          </a:p>
        </p:txBody>
      </p:sp>
      <p:sp>
        <p:nvSpPr>
          <p:cNvPr id="8" name="Slide Number Placeholder 5"/>
          <p:cNvSpPr>
            <a:spLocks noGrp="1"/>
          </p:cNvSpPr>
          <p:nvPr>
            <p:ph type="sldNum" sz="quarter" idx="11"/>
          </p:nvPr>
        </p:nvSpPr>
        <p:spPr>
          <a:xfrm>
            <a:off x="0" y="6400800"/>
            <a:ext cx="2133600" cy="457200"/>
          </a:xfrm>
        </p:spPr>
        <p:txBody>
          <a:bodyPr/>
          <a:lstStyle/>
          <a:p>
            <a:pPr algn="l"/>
            <a:fld id="{0EAAAEAC-5B6B-4399-89B3-1755CD666673}" type="slidenum">
              <a:rPr lang="en-US" smtClean="0"/>
              <a:pPr algn="l"/>
              <a:t>19</a:t>
            </a:fld>
            <a:endParaRPr lang="en-US" dirty="0"/>
          </a:p>
        </p:txBody>
      </p:sp>
      <p:sp>
        <p:nvSpPr>
          <p:cNvPr id="9" name="TextBox 3"/>
          <p:cNvSpPr txBox="1">
            <a:spLocks noChangeArrowheads="1"/>
          </p:cNvSpPr>
          <p:nvPr/>
        </p:nvSpPr>
        <p:spPr bwMode="auto">
          <a:xfrm>
            <a:off x="6276975" y="6581001"/>
            <a:ext cx="2790825" cy="276999"/>
          </a:xfrm>
          <a:prstGeom prst="rect">
            <a:avLst/>
          </a:prstGeom>
          <a:noFill/>
          <a:ln w="9525">
            <a:noFill/>
            <a:miter lim="800000"/>
            <a:headEnd/>
            <a:tailEnd/>
          </a:ln>
        </p:spPr>
        <p:txBody>
          <a:bodyPr>
            <a:spAutoFit/>
          </a:bodyPr>
          <a:lstStyle/>
          <a:p>
            <a:pPr algn="r"/>
            <a:r>
              <a:rPr lang="en-US" sz="1200" dirty="0">
                <a:latin typeface="Trebuchet MS" pitchFamily="34" charset="0"/>
              </a:rPr>
              <a:t>Base: </a:t>
            </a:r>
            <a:r>
              <a:rPr lang="en-US" sz="1200" dirty="0" smtClean="0">
                <a:latin typeface="Trebuchet MS" pitchFamily="34" charset="0"/>
              </a:rPr>
              <a:t>Plastic Card Holders </a:t>
            </a:r>
            <a:r>
              <a:rPr lang="en-US" sz="1200" dirty="0">
                <a:latin typeface="Trebuchet MS" pitchFamily="34" charset="0"/>
              </a:rPr>
              <a:t>= </a:t>
            </a:r>
            <a:r>
              <a:rPr lang="en-US" sz="1200" dirty="0" smtClean="0">
                <a:latin typeface="Trebuchet MS" pitchFamily="34" charset="0"/>
              </a:rPr>
              <a:t>2494</a:t>
            </a:r>
            <a:endParaRPr lang="en-US" sz="1200" dirty="0">
              <a:latin typeface="Trebuchet MS" pitchFamily="34" charset="0"/>
            </a:endParaRPr>
          </a:p>
        </p:txBody>
      </p:sp>
      <p:pic>
        <p:nvPicPr>
          <p:cNvPr id="10" name="Picture 3" descr="C:\Users\Naoum\Desktop\Banks KSA\sabb.gif"/>
          <p:cNvPicPr>
            <a:picLocks noChangeAspect="1" noChangeArrowheads="1"/>
          </p:cNvPicPr>
          <p:nvPr/>
        </p:nvPicPr>
        <p:blipFill>
          <a:blip r:embed="rId3"/>
          <a:srcRect/>
          <a:stretch>
            <a:fillRect/>
          </a:stretch>
        </p:blipFill>
        <p:spPr bwMode="auto">
          <a:xfrm>
            <a:off x="8229600" y="0"/>
            <a:ext cx="914400" cy="640080"/>
          </a:xfrm>
          <a:prstGeom prst="rect">
            <a:avLst/>
          </a:prstGeom>
          <a:noFill/>
        </p:spPr>
      </p:pic>
      <p:pic>
        <p:nvPicPr>
          <p:cNvPr id="11" name="Picture 2" descr="C:\Users\Naoum\Desktop\Naoum\My Files\Work files\my own work\Trainings\Training stuff\parc-logo.jpg"/>
          <p:cNvPicPr>
            <a:picLocks noChangeAspect="1" noChangeArrowheads="1"/>
          </p:cNvPicPr>
          <p:nvPr/>
        </p:nvPicPr>
        <p:blipFill>
          <a:blip r:embed="rId4" cstate="print"/>
          <a:srcRect/>
          <a:stretch>
            <a:fillRect/>
          </a:stretch>
        </p:blipFill>
        <p:spPr bwMode="auto">
          <a:xfrm>
            <a:off x="0" y="1"/>
            <a:ext cx="1219200" cy="692804"/>
          </a:xfrm>
          <a:prstGeom prst="rect">
            <a:avLst/>
          </a:prstGeom>
          <a:noFill/>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074" name="Slide Number Placeholder 3"/>
          <p:cNvSpPr>
            <a:spLocks noGrp="1"/>
          </p:cNvSpPr>
          <p:nvPr>
            <p:ph type="sldNum" sz="quarter" idx="12"/>
          </p:nvPr>
        </p:nvSpPr>
        <p:spPr>
          <a:xfrm>
            <a:off x="0" y="6381750"/>
            <a:ext cx="2133600" cy="476250"/>
          </a:xfrm>
          <a:noFill/>
        </p:spPr>
        <p:txBody>
          <a:bodyPr/>
          <a:lstStyle/>
          <a:p>
            <a:pPr algn="l"/>
            <a:fld id="{30D27884-321D-49C5-8EA5-7C09FF5B8284}" type="slidenum">
              <a:rPr lang="ar-SA" smtClean="0"/>
              <a:pPr algn="l"/>
              <a:t>2</a:t>
            </a:fld>
            <a:endParaRPr lang="en-US" dirty="0" smtClean="0"/>
          </a:p>
        </p:txBody>
      </p:sp>
      <p:sp>
        <p:nvSpPr>
          <p:cNvPr id="3075" name="Rectangle 2"/>
          <p:cNvSpPr>
            <a:spLocks noChangeArrowheads="1"/>
          </p:cNvSpPr>
          <p:nvPr/>
        </p:nvSpPr>
        <p:spPr bwMode="auto">
          <a:xfrm>
            <a:off x="381000" y="533400"/>
            <a:ext cx="8353425" cy="533400"/>
          </a:xfrm>
          <a:prstGeom prst="rect">
            <a:avLst/>
          </a:prstGeom>
          <a:noFill/>
          <a:ln w="9525">
            <a:noFill/>
            <a:miter lim="800000"/>
            <a:headEnd/>
            <a:tailEnd/>
          </a:ln>
        </p:spPr>
        <p:txBody>
          <a:bodyPr anchor="b"/>
          <a:lstStyle/>
          <a:p>
            <a:pPr algn="ctr" rtl="1"/>
            <a:r>
              <a:rPr lang="en-US" sz="4200">
                <a:solidFill>
                  <a:schemeClr val="tx2"/>
                </a:solidFill>
              </a:rPr>
              <a:t>ABOUT TGI</a:t>
            </a:r>
          </a:p>
        </p:txBody>
      </p:sp>
      <p:sp>
        <p:nvSpPr>
          <p:cNvPr id="3076" name="Text Box 3"/>
          <p:cNvSpPr txBox="1">
            <a:spLocks noChangeArrowheads="1"/>
          </p:cNvSpPr>
          <p:nvPr/>
        </p:nvSpPr>
        <p:spPr bwMode="auto">
          <a:xfrm>
            <a:off x="304800" y="997089"/>
            <a:ext cx="8648700" cy="5632311"/>
          </a:xfrm>
          <a:prstGeom prst="rect">
            <a:avLst/>
          </a:prstGeom>
          <a:noFill/>
          <a:ln w="12700" cap="sq">
            <a:noFill/>
            <a:miter lim="800000"/>
            <a:headEnd type="none" w="sm" len="sm"/>
            <a:tailEnd type="none" w="sm" len="sm"/>
          </a:ln>
        </p:spPr>
        <p:txBody>
          <a:bodyPr anchor="ctr">
            <a:spAutoFit/>
          </a:bodyPr>
          <a:lstStyle/>
          <a:p>
            <a:pPr algn="just">
              <a:lnSpc>
                <a:spcPct val="120000"/>
              </a:lnSpc>
            </a:pPr>
            <a:r>
              <a:rPr lang="en-US" dirty="0"/>
              <a:t>Target Group Index (TGI) is a single source annual survey conducted with respondents 15 years and above in 13 provinces across the Kingdom. The data includes product and brand consumption, communication and internet, media consumption, attitudes and life styles and the standard demographics, all from a single source i.e. one single respondent. </a:t>
            </a:r>
          </a:p>
          <a:p>
            <a:pPr algn="just">
              <a:lnSpc>
                <a:spcPct val="120000"/>
              </a:lnSpc>
            </a:pPr>
            <a:r>
              <a:rPr lang="en-US" dirty="0"/>
              <a:t>TGI, a patent of British Market Research Bureau (BMRB) is being conducted in more than </a:t>
            </a:r>
            <a:r>
              <a:rPr lang="en-US" dirty="0" smtClean="0"/>
              <a:t>70 </a:t>
            </a:r>
            <a:r>
              <a:rPr lang="en-US" dirty="0"/>
              <a:t>countries since 1969. It has been introduced in the Middle East for the first time in association with PARC. </a:t>
            </a:r>
          </a:p>
          <a:p>
            <a:pPr algn="just">
              <a:lnSpc>
                <a:spcPct val="120000"/>
              </a:lnSpc>
            </a:pPr>
            <a:endParaRPr lang="en-US" dirty="0"/>
          </a:p>
          <a:p>
            <a:pPr algn="just">
              <a:lnSpc>
                <a:spcPct val="110000"/>
              </a:lnSpc>
            </a:pPr>
            <a:r>
              <a:rPr lang="en-US" dirty="0">
                <a:solidFill>
                  <a:srgbClr val="FF0000"/>
                </a:solidFill>
              </a:rPr>
              <a:t>Further details are as follows:</a:t>
            </a:r>
          </a:p>
          <a:p>
            <a:pPr lvl="1" algn="just">
              <a:lnSpc>
                <a:spcPct val="90000"/>
              </a:lnSpc>
            </a:pPr>
            <a:r>
              <a:rPr lang="en-US" dirty="0"/>
              <a:t>Sample size: 		</a:t>
            </a:r>
            <a:r>
              <a:rPr lang="en-US" dirty="0" smtClean="0"/>
              <a:t>7000 </a:t>
            </a:r>
            <a:r>
              <a:rPr lang="en-US" dirty="0"/>
              <a:t>interviews in KSA</a:t>
            </a:r>
          </a:p>
          <a:p>
            <a:pPr lvl="1" algn="just">
              <a:lnSpc>
                <a:spcPct val="90000"/>
              </a:lnSpc>
            </a:pPr>
            <a:r>
              <a:rPr lang="en-US" dirty="0"/>
              <a:t>Sample profile: 		Saudi and Expatriate adults 15 years and </a:t>
            </a:r>
            <a:r>
              <a:rPr lang="en-US" dirty="0" smtClean="0"/>
              <a:t>					above</a:t>
            </a:r>
            <a:endParaRPr lang="en-US" dirty="0"/>
          </a:p>
          <a:p>
            <a:pPr lvl="1" algn="just">
              <a:lnSpc>
                <a:spcPct val="90000"/>
              </a:lnSpc>
            </a:pPr>
            <a:r>
              <a:rPr lang="en-US" dirty="0"/>
              <a:t>Gender: 			Males and females</a:t>
            </a:r>
          </a:p>
          <a:p>
            <a:pPr lvl="1" algn="just">
              <a:lnSpc>
                <a:spcPct val="90000"/>
              </a:lnSpc>
            </a:pPr>
            <a:r>
              <a:rPr lang="en-US" dirty="0"/>
              <a:t>Coverage: 			13 cities and town in KSA</a:t>
            </a:r>
          </a:p>
          <a:p>
            <a:pPr lvl="1" algn="just">
              <a:lnSpc>
                <a:spcPct val="90000"/>
              </a:lnSpc>
            </a:pPr>
            <a:r>
              <a:rPr lang="en-US" dirty="0"/>
              <a:t>Products:			&gt;400 product categories</a:t>
            </a:r>
          </a:p>
          <a:p>
            <a:pPr lvl="1" algn="just">
              <a:lnSpc>
                <a:spcPct val="90000"/>
              </a:lnSpc>
            </a:pPr>
            <a:r>
              <a:rPr lang="en-US" dirty="0"/>
              <a:t>Brands: 			Over 5000 brands covered</a:t>
            </a:r>
          </a:p>
          <a:p>
            <a:pPr lvl="1" algn="just">
              <a:lnSpc>
                <a:spcPct val="90000"/>
              </a:lnSpc>
            </a:pPr>
            <a:r>
              <a:rPr lang="en-US" dirty="0"/>
              <a:t>Media: 			Print, TV, Radio, Outdoor and Internet</a:t>
            </a:r>
          </a:p>
          <a:p>
            <a:pPr lvl="1" algn="just">
              <a:lnSpc>
                <a:spcPct val="90000"/>
              </a:lnSpc>
            </a:pPr>
            <a:r>
              <a:rPr lang="en-US" dirty="0"/>
              <a:t>Psychographics:		Attitudes and lifestyles.</a:t>
            </a:r>
          </a:p>
        </p:txBody>
      </p:sp>
      <p:pic>
        <p:nvPicPr>
          <p:cNvPr id="5" name="Picture 3" descr="C:\Users\Naoum\Desktop\Banks KSA\sabb.gif"/>
          <p:cNvPicPr>
            <a:picLocks noChangeAspect="1" noChangeArrowheads="1"/>
          </p:cNvPicPr>
          <p:nvPr/>
        </p:nvPicPr>
        <p:blipFill>
          <a:blip r:embed="rId2"/>
          <a:srcRect/>
          <a:stretch>
            <a:fillRect/>
          </a:stretch>
        </p:blipFill>
        <p:spPr bwMode="auto">
          <a:xfrm>
            <a:off x="8229600" y="0"/>
            <a:ext cx="914400" cy="640080"/>
          </a:xfrm>
          <a:prstGeom prst="rect">
            <a:avLst/>
          </a:prstGeom>
          <a:noFill/>
        </p:spPr>
      </p:pic>
      <p:pic>
        <p:nvPicPr>
          <p:cNvPr id="6" name="Picture 2" descr="C:\Users\Naoum\Desktop\Naoum\My Files\Work files\my own work\Trainings\Training stuff\parc-logo.jpg"/>
          <p:cNvPicPr>
            <a:picLocks noChangeAspect="1" noChangeArrowheads="1"/>
          </p:cNvPicPr>
          <p:nvPr/>
        </p:nvPicPr>
        <p:blipFill>
          <a:blip r:embed="rId3" cstate="print"/>
          <a:srcRect/>
          <a:stretch>
            <a:fillRect/>
          </a:stretch>
        </p:blipFill>
        <p:spPr bwMode="auto">
          <a:xfrm>
            <a:off x="0" y="1"/>
            <a:ext cx="1219200" cy="692804"/>
          </a:xfrm>
          <a:prstGeom prst="rect">
            <a:avLst/>
          </a:prstGeom>
          <a:noFill/>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0483" name="Text Box 4"/>
          <p:cNvSpPr txBox="1">
            <a:spLocks noChangeArrowheads="1"/>
          </p:cNvSpPr>
          <p:nvPr/>
        </p:nvSpPr>
        <p:spPr bwMode="auto">
          <a:xfrm>
            <a:off x="1790700" y="152400"/>
            <a:ext cx="5562600" cy="457200"/>
          </a:xfrm>
          <a:prstGeom prst="rect">
            <a:avLst/>
          </a:prstGeom>
          <a:noFill/>
          <a:ln w="9525">
            <a:noFill/>
            <a:miter lim="800000"/>
            <a:headEnd/>
            <a:tailEnd/>
          </a:ln>
        </p:spPr>
        <p:txBody>
          <a:bodyPr>
            <a:spAutoFit/>
          </a:bodyPr>
          <a:lstStyle/>
          <a:p>
            <a:pPr algn="ctr">
              <a:spcBef>
                <a:spcPct val="50000"/>
              </a:spcBef>
            </a:pPr>
            <a:r>
              <a:rPr lang="en-US" sz="2400" b="1"/>
              <a:t>Expenditure Through Credit Card </a:t>
            </a:r>
          </a:p>
        </p:txBody>
      </p:sp>
      <p:sp>
        <p:nvSpPr>
          <p:cNvPr id="20484" name="Text Box 5"/>
          <p:cNvSpPr txBox="1">
            <a:spLocks noChangeArrowheads="1"/>
          </p:cNvSpPr>
          <p:nvPr/>
        </p:nvSpPr>
        <p:spPr bwMode="auto">
          <a:xfrm>
            <a:off x="1371600" y="762000"/>
            <a:ext cx="7086600" cy="641350"/>
          </a:xfrm>
          <a:prstGeom prst="rect">
            <a:avLst/>
          </a:prstGeom>
          <a:noFill/>
          <a:ln w="9525">
            <a:noFill/>
            <a:miter lim="800000"/>
            <a:headEnd/>
            <a:tailEnd/>
          </a:ln>
        </p:spPr>
        <p:txBody>
          <a:bodyPr>
            <a:spAutoFit/>
          </a:bodyPr>
          <a:lstStyle/>
          <a:p>
            <a:pPr>
              <a:spcBef>
                <a:spcPct val="50000"/>
              </a:spcBef>
            </a:pPr>
            <a:r>
              <a:rPr lang="en-US"/>
              <a:t>On average, how much do you spend through your credit card each month?</a:t>
            </a:r>
          </a:p>
        </p:txBody>
      </p:sp>
      <p:graphicFrame>
        <p:nvGraphicFramePr>
          <p:cNvPr id="7" name="Object 6"/>
          <p:cNvGraphicFramePr>
            <a:graphicFrameLocks noChangeAspect="1"/>
          </p:cNvGraphicFramePr>
          <p:nvPr/>
        </p:nvGraphicFramePr>
        <p:xfrm>
          <a:off x="381000" y="914400"/>
          <a:ext cx="8580437" cy="5334000"/>
        </p:xfrm>
        <a:graphic>
          <a:graphicData uri="http://schemas.openxmlformats.org/drawingml/2006/chart">
            <c:chart xmlns:c="http://schemas.openxmlformats.org/drawingml/2006/chart" xmlns:r="http://schemas.openxmlformats.org/officeDocument/2006/relationships" r:id="rId2"/>
          </a:graphicData>
        </a:graphic>
      </p:graphicFrame>
      <p:sp>
        <p:nvSpPr>
          <p:cNvPr id="20486" name="Text Box 8"/>
          <p:cNvSpPr txBox="1">
            <a:spLocks noChangeArrowheads="1"/>
          </p:cNvSpPr>
          <p:nvPr/>
        </p:nvSpPr>
        <p:spPr bwMode="auto">
          <a:xfrm>
            <a:off x="990600" y="6248400"/>
            <a:ext cx="7467600" cy="369332"/>
          </a:xfrm>
          <a:prstGeom prst="rect">
            <a:avLst/>
          </a:prstGeom>
          <a:solidFill>
            <a:schemeClr val="accent3">
              <a:lumMod val="95000"/>
            </a:schemeClr>
          </a:solidFill>
          <a:ln w="9525">
            <a:noFill/>
            <a:miter lim="800000"/>
            <a:headEnd/>
            <a:tailEnd/>
          </a:ln>
        </p:spPr>
        <p:txBody>
          <a:bodyPr wrap="square">
            <a:spAutoFit/>
          </a:bodyPr>
          <a:lstStyle/>
          <a:p>
            <a:pPr algn="l">
              <a:spcBef>
                <a:spcPct val="50000"/>
              </a:spcBef>
            </a:pPr>
            <a:r>
              <a:rPr lang="en-US" dirty="0" smtClean="0"/>
              <a:t>19% </a:t>
            </a:r>
            <a:r>
              <a:rPr lang="en-US" dirty="0"/>
              <a:t>spend on average between </a:t>
            </a:r>
            <a:r>
              <a:rPr lang="en-US" dirty="0" smtClean="0"/>
              <a:t>700 &amp; 999 SR each month on Credit.</a:t>
            </a:r>
            <a:endParaRPr lang="en-US" dirty="0"/>
          </a:p>
        </p:txBody>
      </p:sp>
      <p:sp>
        <p:nvSpPr>
          <p:cNvPr id="8" name="Slide Number Placeholder 5"/>
          <p:cNvSpPr>
            <a:spLocks noGrp="1"/>
          </p:cNvSpPr>
          <p:nvPr>
            <p:ph type="sldNum" sz="quarter" idx="11"/>
          </p:nvPr>
        </p:nvSpPr>
        <p:spPr>
          <a:xfrm>
            <a:off x="0" y="6400800"/>
            <a:ext cx="2133600" cy="457200"/>
          </a:xfrm>
        </p:spPr>
        <p:txBody>
          <a:bodyPr/>
          <a:lstStyle/>
          <a:p>
            <a:pPr algn="l"/>
            <a:fld id="{0EAAAEAC-5B6B-4399-89B3-1755CD666673}" type="slidenum">
              <a:rPr lang="en-US" smtClean="0"/>
              <a:pPr algn="l"/>
              <a:t>20</a:t>
            </a:fld>
            <a:endParaRPr lang="en-US" dirty="0"/>
          </a:p>
        </p:txBody>
      </p:sp>
      <p:sp>
        <p:nvSpPr>
          <p:cNvPr id="9" name="TextBox 3"/>
          <p:cNvSpPr txBox="1">
            <a:spLocks noChangeArrowheads="1"/>
          </p:cNvSpPr>
          <p:nvPr/>
        </p:nvSpPr>
        <p:spPr bwMode="auto">
          <a:xfrm>
            <a:off x="6276975" y="6581001"/>
            <a:ext cx="2790825" cy="276999"/>
          </a:xfrm>
          <a:prstGeom prst="rect">
            <a:avLst/>
          </a:prstGeom>
          <a:noFill/>
          <a:ln w="9525">
            <a:noFill/>
            <a:miter lim="800000"/>
            <a:headEnd/>
            <a:tailEnd/>
          </a:ln>
        </p:spPr>
        <p:txBody>
          <a:bodyPr>
            <a:spAutoFit/>
          </a:bodyPr>
          <a:lstStyle/>
          <a:p>
            <a:pPr algn="r"/>
            <a:r>
              <a:rPr lang="en-US" sz="1200" dirty="0" smtClean="0">
                <a:latin typeface="Trebuchet MS" pitchFamily="34" charset="0"/>
              </a:rPr>
              <a:t>Base: Credit Card Holders = 1,226</a:t>
            </a:r>
            <a:endParaRPr lang="en-US" sz="1200" dirty="0">
              <a:latin typeface="Trebuchet MS" pitchFamily="34" charset="0"/>
            </a:endParaRPr>
          </a:p>
        </p:txBody>
      </p:sp>
      <p:pic>
        <p:nvPicPr>
          <p:cNvPr id="10" name="Picture 3" descr="C:\Users\Naoum\Desktop\Banks KSA\sabb.gif"/>
          <p:cNvPicPr>
            <a:picLocks noChangeAspect="1" noChangeArrowheads="1"/>
          </p:cNvPicPr>
          <p:nvPr/>
        </p:nvPicPr>
        <p:blipFill>
          <a:blip r:embed="rId3"/>
          <a:srcRect/>
          <a:stretch>
            <a:fillRect/>
          </a:stretch>
        </p:blipFill>
        <p:spPr bwMode="auto">
          <a:xfrm>
            <a:off x="8229600" y="0"/>
            <a:ext cx="914400" cy="640080"/>
          </a:xfrm>
          <a:prstGeom prst="rect">
            <a:avLst/>
          </a:prstGeom>
          <a:noFill/>
        </p:spPr>
      </p:pic>
      <p:pic>
        <p:nvPicPr>
          <p:cNvPr id="11" name="Picture 2" descr="C:\Users\Naoum\Desktop\Naoum\My Files\Work files\my own work\Trainings\Training stuff\parc-logo.jpg"/>
          <p:cNvPicPr>
            <a:picLocks noChangeAspect="1" noChangeArrowheads="1"/>
          </p:cNvPicPr>
          <p:nvPr/>
        </p:nvPicPr>
        <p:blipFill>
          <a:blip r:embed="rId4" cstate="print"/>
          <a:srcRect/>
          <a:stretch>
            <a:fillRect/>
          </a:stretch>
        </p:blipFill>
        <p:spPr bwMode="auto">
          <a:xfrm>
            <a:off x="0" y="1"/>
            <a:ext cx="1219200" cy="692804"/>
          </a:xfrm>
          <a:prstGeom prst="rect">
            <a:avLst/>
          </a:prstGeom>
          <a:noFill/>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aphicFrame>
        <p:nvGraphicFramePr>
          <p:cNvPr id="7" name="Object 4"/>
          <p:cNvGraphicFramePr>
            <a:graphicFrameLocks noChangeAspect="1"/>
          </p:cNvGraphicFramePr>
          <p:nvPr/>
        </p:nvGraphicFramePr>
        <p:xfrm>
          <a:off x="306388" y="1143000"/>
          <a:ext cx="8472487" cy="4659313"/>
        </p:xfrm>
        <a:graphic>
          <a:graphicData uri="http://schemas.openxmlformats.org/drawingml/2006/chart">
            <c:chart xmlns:c="http://schemas.openxmlformats.org/drawingml/2006/chart" xmlns:r="http://schemas.openxmlformats.org/officeDocument/2006/relationships" r:id="rId2"/>
          </a:graphicData>
        </a:graphic>
      </p:graphicFrame>
      <p:sp>
        <p:nvSpPr>
          <p:cNvPr id="22532" name="Text Box 5"/>
          <p:cNvSpPr txBox="1">
            <a:spLocks noChangeArrowheads="1"/>
          </p:cNvSpPr>
          <p:nvPr/>
        </p:nvSpPr>
        <p:spPr bwMode="auto">
          <a:xfrm>
            <a:off x="1828800" y="228600"/>
            <a:ext cx="5486400" cy="457200"/>
          </a:xfrm>
          <a:prstGeom prst="rect">
            <a:avLst/>
          </a:prstGeom>
          <a:noFill/>
          <a:ln w="9525">
            <a:noFill/>
            <a:miter lim="800000"/>
            <a:headEnd/>
            <a:tailEnd/>
          </a:ln>
        </p:spPr>
        <p:txBody>
          <a:bodyPr>
            <a:spAutoFit/>
          </a:bodyPr>
          <a:lstStyle/>
          <a:p>
            <a:pPr algn="ctr" rtl="1">
              <a:spcBef>
                <a:spcPct val="50000"/>
              </a:spcBef>
            </a:pPr>
            <a:r>
              <a:rPr lang="en-US" sz="2400" b="1"/>
              <a:t>Purpose of Use (Credit, ATM)</a:t>
            </a:r>
          </a:p>
        </p:txBody>
      </p:sp>
      <p:sp>
        <p:nvSpPr>
          <p:cNvPr id="22533" name="Text Box 6"/>
          <p:cNvSpPr txBox="1">
            <a:spLocks noChangeArrowheads="1"/>
          </p:cNvSpPr>
          <p:nvPr/>
        </p:nvSpPr>
        <p:spPr bwMode="auto">
          <a:xfrm>
            <a:off x="1371600" y="838200"/>
            <a:ext cx="7162800" cy="641350"/>
          </a:xfrm>
          <a:prstGeom prst="rect">
            <a:avLst/>
          </a:prstGeom>
          <a:noFill/>
          <a:ln w="9525">
            <a:noFill/>
            <a:miter lim="800000"/>
            <a:headEnd/>
            <a:tailEnd/>
          </a:ln>
        </p:spPr>
        <p:txBody>
          <a:bodyPr>
            <a:spAutoFit/>
          </a:bodyPr>
          <a:lstStyle/>
          <a:p>
            <a:pPr>
              <a:spcBef>
                <a:spcPct val="50000"/>
              </a:spcBef>
            </a:pPr>
            <a:r>
              <a:rPr lang="en-US"/>
              <a:t>On Which of the following goods or services have you used your credit /ATM card?</a:t>
            </a:r>
          </a:p>
        </p:txBody>
      </p:sp>
      <p:sp>
        <p:nvSpPr>
          <p:cNvPr id="22534" name="Text Box 7"/>
          <p:cNvSpPr txBox="1">
            <a:spLocks noChangeArrowheads="1"/>
          </p:cNvSpPr>
          <p:nvPr/>
        </p:nvSpPr>
        <p:spPr bwMode="auto">
          <a:xfrm>
            <a:off x="990600" y="6019800"/>
            <a:ext cx="7467600" cy="369332"/>
          </a:xfrm>
          <a:prstGeom prst="rect">
            <a:avLst/>
          </a:prstGeom>
          <a:solidFill>
            <a:srgbClr val="FF0000"/>
          </a:solidFill>
          <a:ln w="9525">
            <a:noFill/>
            <a:miter lim="800000"/>
            <a:headEnd/>
            <a:tailEnd/>
          </a:ln>
        </p:spPr>
        <p:txBody>
          <a:bodyPr wrap="square">
            <a:spAutoFit/>
          </a:bodyPr>
          <a:lstStyle/>
          <a:p>
            <a:pPr>
              <a:spcBef>
                <a:spcPct val="50000"/>
              </a:spcBef>
            </a:pPr>
            <a:r>
              <a:rPr lang="en-US" dirty="0">
                <a:solidFill>
                  <a:schemeClr val="bg1"/>
                </a:solidFill>
              </a:rPr>
              <a:t>Most use their cards </a:t>
            </a:r>
            <a:r>
              <a:rPr lang="en-US" dirty="0" smtClean="0">
                <a:solidFill>
                  <a:schemeClr val="bg1"/>
                </a:solidFill>
              </a:rPr>
              <a:t>in shopping in supermarkets </a:t>
            </a:r>
            <a:r>
              <a:rPr lang="en-US" dirty="0">
                <a:solidFill>
                  <a:schemeClr val="bg1"/>
                </a:solidFill>
              </a:rPr>
              <a:t>or hypermarkets</a:t>
            </a:r>
          </a:p>
        </p:txBody>
      </p:sp>
      <p:sp>
        <p:nvSpPr>
          <p:cNvPr id="8" name="Slide Number Placeholder 5"/>
          <p:cNvSpPr>
            <a:spLocks noGrp="1"/>
          </p:cNvSpPr>
          <p:nvPr>
            <p:ph type="sldNum" sz="quarter" idx="11"/>
          </p:nvPr>
        </p:nvSpPr>
        <p:spPr>
          <a:xfrm>
            <a:off x="0" y="6400800"/>
            <a:ext cx="2133600" cy="457200"/>
          </a:xfrm>
        </p:spPr>
        <p:txBody>
          <a:bodyPr/>
          <a:lstStyle/>
          <a:p>
            <a:pPr algn="l"/>
            <a:fld id="{0EAAAEAC-5B6B-4399-89B3-1755CD666673}" type="slidenum">
              <a:rPr lang="en-US" smtClean="0"/>
              <a:pPr algn="l"/>
              <a:t>21</a:t>
            </a:fld>
            <a:endParaRPr lang="en-US" dirty="0"/>
          </a:p>
        </p:txBody>
      </p:sp>
      <p:sp>
        <p:nvSpPr>
          <p:cNvPr id="9" name="TextBox 3"/>
          <p:cNvSpPr txBox="1">
            <a:spLocks noChangeArrowheads="1"/>
          </p:cNvSpPr>
          <p:nvPr/>
        </p:nvSpPr>
        <p:spPr bwMode="auto">
          <a:xfrm>
            <a:off x="6276975" y="6581001"/>
            <a:ext cx="2790825" cy="276999"/>
          </a:xfrm>
          <a:prstGeom prst="rect">
            <a:avLst/>
          </a:prstGeom>
          <a:noFill/>
          <a:ln w="9525">
            <a:noFill/>
            <a:miter lim="800000"/>
            <a:headEnd/>
            <a:tailEnd/>
          </a:ln>
        </p:spPr>
        <p:txBody>
          <a:bodyPr>
            <a:spAutoFit/>
          </a:bodyPr>
          <a:lstStyle/>
          <a:p>
            <a:pPr algn="r"/>
            <a:r>
              <a:rPr lang="en-US" sz="1200" dirty="0">
                <a:latin typeface="Trebuchet MS" pitchFamily="34" charset="0"/>
              </a:rPr>
              <a:t>Base: </a:t>
            </a:r>
            <a:r>
              <a:rPr lang="en-US" sz="1200" dirty="0" smtClean="0">
                <a:latin typeface="Trebuchet MS" pitchFamily="34" charset="0"/>
              </a:rPr>
              <a:t>Plastic Card Holders </a:t>
            </a:r>
            <a:r>
              <a:rPr lang="en-US" sz="1200" dirty="0">
                <a:latin typeface="Trebuchet MS" pitchFamily="34" charset="0"/>
              </a:rPr>
              <a:t>= </a:t>
            </a:r>
            <a:r>
              <a:rPr lang="en-US" sz="1200" dirty="0" smtClean="0">
                <a:latin typeface="Trebuchet MS" pitchFamily="34" charset="0"/>
              </a:rPr>
              <a:t>2494</a:t>
            </a:r>
            <a:endParaRPr lang="en-US" sz="1200" dirty="0">
              <a:latin typeface="Trebuchet MS" pitchFamily="34" charset="0"/>
            </a:endParaRPr>
          </a:p>
        </p:txBody>
      </p:sp>
      <p:pic>
        <p:nvPicPr>
          <p:cNvPr id="10" name="Picture 3" descr="C:\Users\Naoum\Desktop\Banks KSA\sabb.gif"/>
          <p:cNvPicPr>
            <a:picLocks noChangeAspect="1" noChangeArrowheads="1"/>
          </p:cNvPicPr>
          <p:nvPr/>
        </p:nvPicPr>
        <p:blipFill>
          <a:blip r:embed="rId3"/>
          <a:srcRect/>
          <a:stretch>
            <a:fillRect/>
          </a:stretch>
        </p:blipFill>
        <p:spPr bwMode="auto">
          <a:xfrm>
            <a:off x="8229600" y="0"/>
            <a:ext cx="914400" cy="640080"/>
          </a:xfrm>
          <a:prstGeom prst="rect">
            <a:avLst/>
          </a:prstGeom>
          <a:noFill/>
        </p:spPr>
      </p:pic>
      <p:pic>
        <p:nvPicPr>
          <p:cNvPr id="11" name="Picture 2" descr="C:\Users\Naoum\Desktop\Naoum\My Files\Work files\my own work\Trainings\Training stuff\parc-logo.jpg"/>
          <p:cNvPicPr>
            <a:picLocks noChangeAspect="1" noChangeArrowheads="1"/>
          </p:cNvPicPr>
          <p:nvPr/>
        </p:nvPicPr>
        <p:blipFill>
          <a:blip r:embed="rId4" cstate="print"/>
          <a:srcRect/>
          <a:stretch>
            <a:fillRect/>
          </a:stretch>
        </p:blipFill>
        <p:spPr bwMode="auto">
          <a:xfrm>
            <a:off x="0" y="1"/>
            <a:ext cx="1219200" cy="692804"/>
          </a:xfrm>
          <a:prstGeom prst="rect">
            <a:avLst/>
          </a:prstGeom>
          <a:noFill/>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3554" name="Slide Number Placeholder 3"/>
          <p:cNvSpPr>
            <a:spLocks noGrp="1"/>
          </p:cNvSpPr>
          <p:nvPr>
            <p:ph type="sldNum" sz="quarter" idx="12"/>
          </p:nvPr>
        </p:nvSpPr>
        <p:spPr>
          <a:noFill/>
        </p:spPr>
        <p:txBody>
          <a:bodyPr/>
          <a:lstStyle/>
          <a:p>
            <a:fld id="{C8B98A15-FC97-41E2-87D0-869DA5A4DE36}" type="slidenum">
              <a:rPr lang="ar-SA" smtClean="0"/>
              <a:pPr/>
              <a:t>22</a:t>
            </a:fld>
            <a:endParaRPr lang="en-US" smtClean="0"/>
          </a:p>
        </p:txBody>
      </p:sp>
      <p:sp>
        <p:nvSpPr>
          <p:cNvPr id="23555" name="Text Box 2"/>
          <p:cNvSpPr txBox="1">
            <a:spLocks noChangeArrowheads="1"/>
          </p:cNvSpPr>
          <p:nvPr/>
        </p:nvSpPr>
        <p:spPr bwMode="auto">
          <a:xfrm>
            <a:off x="1828800" y="228600"/>
            <a:ext cx="5486400" cy="1004888"/>
          </a:xfrm>
          <a:prstGeom prst="rect">
            <a:avLst/>
          </a:prstGeom>
          <a:noFill/>
          <a:ln w="9525">
            <a:noFill/>
            <a:miter lim="800000"/>
            <a:headEnd/>
            <a:tailEnd/>
          </a:ln>
        </p:spPr>
        <p:txBody>
          <a:bodyPr>
            <a:spAutoFit/>
          </a:bodyPr>
          <a:lstStyle/>
          <a:p>
            <a:pPr algn="ctr" rtl="1">
              <a:spcBef>
                <a:spcPct val="50000"/>
              </a:spcBef>
            </a:pPr>
            <a:r>
              <a:rPr lang="en-US" sz="2400" b="1"/>
              <a:t>Important Factors</a:t>
            </a:r>
          </a:p>
          <a:p>
            <a:pPr algn="ctr" rtl="1">
              <a:spcBef>
                <a:spcPct val="50000"/>
              </a:spcBef>
            </a:pPr>
            <a:endParaRPr lang="en-US" sz="2400" b="1"/>
          </a:p>
        </p:txBody>
      </p:sp>
      <p:sp>
        <p:nvSpPr>
          <p:cNvPr id="23556" name="Text Box 3"/>
          <p:cNvSpPr txBox="1">
            <a:spLocks noChangeArrowheads="1"/>
          </p:cNvSpPr>
          <p:nvPr/>
        </p:nvSpPr>
        <p:spPr bwMode="auto">
          <a:xfrm>
            <a:off x="1295400" y="762000"/>
            <a:ext cx="7315200" cy="366713"/>
          </a:xfrm>
          <a:prstGeom prst="rect">
            <a:avLst/>
          </a:prstGeom>
          <a:noFill/>
          <a:ln w="9525">
            <a:noFill/>
            <a:miter lim="800000"/>
            <a:headEnd/>
            <a:tailEnd/>
          </a:ln>
        </p:spPr>
        <p:txBody>
          <a:bodyPr>
            <a:spAutoFit/>
          </a:bodyPr>
          <a:lstStyle/>
          <a:p>
            <a:pPr>
              <a:spcBef>
                <a:spcPct val="50000"/>
              </a:spcBef>
            </a:pPr>
            <a:r>
              <a:rPr lang="en-US"/>
              <a:t>When choosing your credit card, which was the most important factor?</a:t>
            </a:r>
          </a:p>
        </p:txBody>
      </p:sp>
      <p:graphicFrame>
        <p:nvGraphicFramePr>
          <p:cNvPr id="7" name="Object 4"/>
          <p:cNvGraphicFramePr>
            <a:graphicFrameLocks noChangeAspect="1"/>
          </p:cNvGraphicFramePr>
          <p:nvPr/>
        </p:nvGraphicFramePr>
        <p:xfrm>
          <a:off x="152400" y="1066800"/>
          <a:ext cx="8609012" cy="5029200"/>
        </p:xfrm>
        <a:graphic>
          <a:graphicData uri="http://schemas.openxmlformats.org/drawingml/2006/chart">
            <c:chart xmlns:c="http://schemas.openxmlformats.org/drawingml/2006/chart" xmlns:r="http://schemas.openxmlformats.org/officeDocument/2006/relationships" r:id="rId2"/>
          </a:graphicData>
        </a:graphic>
      </p:graphicFrame>
      <p:sp>
        <p:nvSpPr>
          <p:cNvPr id="23558" name="Text Box 5"/>
          <p:cNvSpPr txBox="1">
            <a:spLocks noChangeArrowheads="1"/>
          </p:cNvSpPr>
          <p:nvPr/>
        </p:nvSpPr>
        <p:spPr bwMode="auto">
          <a:xfrm>
            <a:off x="457200" y="5943600"/>
            <a:ext cx="8153400" cy="646331"/>
          </a:xfrm>
          <a:prstGeom prst="rect">
            <a:avLst/>
          </a:prstGeom>
          <a:solidFill>
            <a:schemeClr val="accent3">
              <a:lumMod val="95000"/>
            </a:schemeClr>
          </a:solidFill>
          <a:ln w="9525">
            <a:noFill/>
            <a:miter lim="800000"/>
            <a:headEnd/>
            <a:tailEnd/>
          </a:ln>
        </p:spPr>
        <p:txBody>
          <a:bodyPr wrap="square">
            <a:spAutoFit/>
          </a:bodyPr>
          <a:lstStyle/>
          <a:p>
            <a:pPr>
              <a:spcBef>
                <a:spcPct val="50000"/>
              </a:spcBef>
            </a:pPr>
            <a:r>
              <a:rPr lang="en-US" dirty="0" smtClean="0"/>
              <a:t>To be Widely Accepted, Recommendation &amp; Interest Rate seem </a:t>
            </a:r>
            <a:r>
              <a:rPr lang="en-US" dirty="0"/>
              <a:t>to be the most important </a:t>
            </a:r>
            <a:r>
              <a:rPr lang="en-US" dirty="0" smtClean="0"/>
              <a:t>factors </a:t>
            </a:r>
            <a:r>
              <a:rPr lang="en-US" dirty="0"/>
              <a:t>while choosing a Credit card, </a:t>
            </a:r>
          </a:p>
        </p:txBody>
      </p:sp>
      <p:sp>
        <p:nvSpPr>
          <p:cNvPr id="8" name="Slide Number Placeholder 5"/>
          <p:cNvSpPr>
            <a:spLocks noGrp="1"/>
          </p:cNvSpPr>
          <p:nvPr>
            <p:ph type="sldNum" sz="quarter" idx="11"/>
          </p:nvPr>
        </p:nvSpPr>
        <p:spPr>
          <a:xfrm>
            <a:off x="0" y="6400800"/>
            <a:ext cx="2133600" cy="457200"/>
          </a:xfrm>
        </p:spPr>
        <p:txBody>
          <a:bodyPr/>
          <a:lstStyle/>
          <a:p>
            <a:pPr algn="l"/>
            <a:fld id="{0EAAAEAC-5B6B-4399-89B3-1755CD666673}" type="slidenum">
              <a:rPr lang="en-US" smtClean="0"/>
              <a:pPr algn="l"/>
              <a:t>22</a:t>
            </a:fld>
            <a:endParaRPr lang="en-US" dirty="0"/>
          </a:p>
        </p:txBody>
      </p:sp>
      <p:sp>
        <p:nvSpPr>
          <p:cNvPr id="9" name="TextBox 3"/>
          <p:cNvSpPr txBox="1">
            <a:spLocks noChangeArrowheads="1"/>
          </p:cNvSpPr>
          <p:nvPr/>
        </p:nvSpPr>
        <p:spPr bwMode="auto">
          <a:xfrm>
            <a:off x="6276975" y="6581001"/>
            <a:ext cx="2790825" cy="276999"/>
          </a:xfrm>
          <a:prstGeom prst="rect">
            <a:avLst/>
          </a:prstGeom>
          <a:noFill/>
          <a:ln w="9525">
            <a:noFill/>
            <a:miter lim="800000"/>
            <a:headEnd/>
            <a:tailEnd/>
          </a:ln>
        </p:spPr>
        <p:txBody>
          <a:bodyPr>
            <a:spAutoFit/>
          </a:bodyPr>
          <a:lstStyle/>
          <a:p>
            <a:pPr algn="r"/>
            <a:r>
              <a:rPr lang="en-US" sz="1200" dirty="0" smtClean="0">
                <a:latin typeface="Trebuchet MS" pitchFamily="34" charset="0"/>
              </a:rPr>
              <a:t>Base: Credit Card Holders = 1,226</a:t>
            </a:r>
            <a:endParaRPr lang="en-US" sz="1200" dirty="0">
              <a:latin typeface="Trebuchet MS" pitchFamily="34" charset="0"/>
            </a:endParaRPr>
          </a:p>
        </p:txBody>
      </p:sp>
      <p:pic>
        <p:nvPicPr>
          <p:cNvPr id="10" name="Picture 3" descr="C:\Users\Naoum\Desktop\Banks KSA\sabb.gif"/>
          <p:cNvPicPr>
            <a:picLocks noChangeAspect="1" noChangeArrowheads="1"/>
          </p:cNvPicPr>
          <p:nvPr/>
        </p:nvPicPr>
        <p:blipFill>
          <a:blip r:embed="rId3"/>
          <a:srcRect/>
          <a:stretch>
            <a:fillRect/>
          </a:stretch>
        </p:blipFill>
        <p:spPr bwMode="auto">
          <a:xfrm>
            <a:off x="8229600" y="0"/>
            <a:ext cx="914400" cy="640080"/>
          </a:xfrm>
          <a:prstGeom prst="rect">
            <a:avLst/>
          </a:prstGeom>
          <a:noFill/>
        </p:spPr>
      </p:pic>
      <p:pic>
        <p:nvPicPr>
          <p:cNvPr id="11" name="Picture 2" descr="C:\Users\Naoum\Desktop\Naoum\My Files\Work files\my own work\Trainings\Training stuff\parc-logo.jpg"/>
          <p:cNvPicPr>
            <a:picLocks noChangeAspect="1" noChangeArrowheads="1"/>
          </p:cNvPicPr>
          <p:nvPr/>
        </p:nvPicPr>
        <p:blipFill>
          <a:blip r:embed="rId4" cstate="print"/>
          <a:srcRect/>
          <a:stretch>
            <a:fillRect/>
          </a:stretch>
        </p:blipFill>
        <p:spPr bwMode="auto">
          <a:xfrm>
            <a:off x="0" y="1"/>
            <a:ext cx="1219200" cy="692804"/>
          </a:xfrm>
          <a:prstGeom prst="rect">
            <a:avLst/>
          </a:prstGeom>
          <a:noFill/>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8439" name="Title 1"/>
          <p:cNvSpPr>
            <a:spLocks/>
          </p:cNvSpPr>
          <p:nvPr/>
        </p:nvSpPr>
        <p:spPr bwMode="auto">
          <a:xfrm>
            <a:off x="457200" y="1905000"/>
            <a:ext cx="8229600" cy="1470025"/>
          </a:xfrm>
          <a:prstGeom prst="rect">
            <a:avLst/>
          </a:prstGeom>
          <a:noFill/>
          <a:ln w="9525">
            <a:noFill/>
            <a:miter lim="800000"/>
            <a:headEnd/>
            <a:tailEnd/>
          </a:ln>
        </p:spPr>
        <p:txBody>
          <a:bodyPr anchor="ctr"/>
          <a:lstStyle/>
          <a:p>
            <a:r>
              <a:rPr lang="en-US" sz="5400">
                <a:solidFill>
                  <a:srgbClr val="990000"/>
                </a:solidFill>
              </a:rPr>
              <a:t>General Profile</a:t>
            </a:r>
          </a:p>
        </p:txBody>
      </p:sp>
      <p:sp>
        <p:nvSpPr>
          <p:cNvPr id="3" name="Subtitle 2"/>
          <p:cNvSpPr>
            <a:spLocks/>
          </p:cNvSpPr>
          <p:nvPr/>
        </p:nvSpPr>
        <p:spPr bwMode="auto">
          <a:xfrm>
            <a:off x="1371600" y="3886200"/>
            <a:ext cx="6400800" cy="1752600"/>
          </a:xfrm>
          <a:prstGeom prst="rect">
            <a:avLst/>
          </a:prstGeom>
          <a:noFill/>
          <a:ln w="9525">
            <a:noFill/>
            <a:miter lim="800000"/>
            <a:headEnd/>
            <a:tailEnd/>
          </a:ln>
        </p:spPr>
        <p:txBody>
          <a:bodyPr/>
          <a:lstStyle/>
          <a:p>
            <a:pPr>
              <a:spcBef>
                <a:spcPct val="20000"/>
              </a:spcBef>
              <a:buClr>
                <a:schemeClr val="bg2"/>
              </a:buClr>
              <a:buSzPct val="75000"/>
              <a:buFont typeface="Wingdings" pitchFamily="2" charset="2"/>
              <a:buNone/>
            </a:pPr>
            <a:r>
              <a:rPr lang="en-US" sz="3200" dirty="0" smtClean="0">
                <a:solidFill>
                  <a:srgbClr val="898989"/>
                </a:solidFill>
              </a:rPr>
              <a:t>For SABB customers</a:t>
            </a:r>
            <a:endParaRPr lang="en-US" sz="3200" dirty="0">
              <a:solidFill>
                <a:srgbClr val="898989"/>
              </a:solidFill>
            </a:endParaRPr>
          </a:p>
        </p:txBody>
      </p:sp>
      <p:sp>
        <p:nvSpPr>
          <p:cNvPr id="4" name="Slide Number Placeholder 3"/>
          <p:cNvSpPr>
            <a:spLocks noGrp="1"/>
          </p:cNvSpPr>
          <p:nvPr>
            <p:ph type="sldNum" sz="quarter" idx="11"/>
          </p:nvPr>
        </p:nvSpPr>
        <p:spPr>
          <a:xfrm>
            <a:off x="0" y="6400800"/>
            <a:ext cx="2133600" cy="457200"/>
          </a:xfrm>
        </p:spPr>
        <p:txBody>
          <a:bodyPr/>
          <a:lstStyle/>
          <a:p>
            <a:pPr algn="l"/>
            <a:fld id="{D932A0E5-81EC-4DE0-B44F-4E48F3D9E666}" type="slidenum">
              <a:rPr lang="en-US" smtClean="0"/>
              <a:pPr algn="l"/>
              <a:t>23</a:t>
            </a:fld>
            <a:endParaRPr lang="en-US"/>
          </a:p>
        </p:txBody>
      </p:sp>
      <p:pic>
        <p:nvPicPr>
          <p:cNvPr id="5" name="Picture 3" descr="C:\Users\Naoum\Desktop\Banks KSA\sabb.gif"/>
          <p:cNvPicPr>
            <a:picLocks noChangeAspect="1" noChangeArrowheads="1"/>
          </p:cNvPicPr>
          <p:nvPr/>
        </p:nvPicPr>
        <p:blipFill>
          <a:blip r:embed="rId2"/>
          <a:srcRect/>
          <a:stretch>
            <a:fillRect/>
          </a:stretch>
        </p:blipFill>
        <p:spPr bwMode="auto">
          <a:xfrm>
            <a:off x="8229600" y="0"/>
            <a:ext cx="914400" cy="640080"/>
          </a:xfrm>
          <a:prstGeom prst="rect">
            <a:avLst/>
          </a:prstGeom>
          <a:noFill/>
        </p:spPr>
      </p:pic>
      <p:pic>
        <p:nvPicPr>
          <p:cNvPr id="6" name="Picture 2" descr="C:\Users\Naoum\Desktop\Naoum\My Files\Work files\my own work\Trainings\Training stuff\parc-logo.jpg"/>
          <p:cNvPicPr>
            <a:picLocks noChangeAspect="1" noChangeArrowheads="1"/>
          </p:cNvPicPr>
          <p:nvPr/>
        </p:nvPicPr>
        <p:blipFill>
          <a:blip r:embed="rId3" cstate="print"/>
          <a:srcRect/>
          <a:stretch>
            <a:fillRect/>
          </a:stretch>
        </p:blipFill>
        <p:spPr bwMode="auto">
          <a:xfrm>
            <a:off x="0" y="1"/>
            <a:ext cx="1219200" cy="692804"/>
          </a:xfrm>
          <a:prstGeom prst="rect">
            <a:avLst/>
          </a:prstGeom>
          <a:noFill/>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9460" name="Rectangle 4"/>
          <p:cNvSpPr>
            <a:spLocks noGrp="1" noChangeArrowheads="1"/>
          </p:cNvSpPr>
          <p:nvPr>
            <p:ph type="title"/>
          </p:nvPr>
        </p:nvSpPr>
        <p:spPr/>
        <p:txBody>
          <a:bodyPr/>
          <a:lstStyle/>
          <a:p>
            <a:r>
              <a:rPr lang="en-US"/>
              <a:t>Gender &amp; Age</a:t>
            </a:r>
          </a:p>
        </p:txBody>
      </p:sp>
      <p:sp>
        <p:nvSpPr>
          <p:cNvPr id="19461" name="Rectangle 5"/>
          <p:cNvSpPr>
            <a:spLocks noGrp="1" noChangeArrowheads="1"/>
          </p:cNvSpPr>
          <p:nvPr>
            <p:ph type="body" sz="half" idx="1"/>
          </p:nvPr>
        </p:nvSpPr>
        <p:spPr>
          <a:xfrm>
            <a:off x="304800" y="1600200"/>
            <a:ext cx="4038600" cy="2209800"/>
          </a:xfrm>
        </p:spPr>
        <p:txBody>
          <a:bodyPr/>
          <a:lstStyle/>
          <a:p>
            <a:r>
              <a:rPr lang="en-US" sz="1800" dirty="0" smtClean="0"/>
              <a:t>64</a:t>
            </a:r>
            <a:r>
              <a:rPr lang="en-US" sz="1800" dirty="0" smtClean="0"/>
              <a:t>% </a:t>
            </a:r>
            <a:r>
              <a:rPr lang="en-US" sz="1800" dirty="0"/>
              <a:t>of </a:t>
            </a:r>
            <a:r>
              <a:rPr lang="en-US" sz="1800" dirty="0" smtClean="0"/>
              <a:t>SABB account </a:t>
            </a:r>
            <a:r>
              <a:rPr lang="en-US" sz="1800" dirty="0"/>
              <a:t>holders are males.</a:t>
            </a:r>
          </a:p>
          <a:p>
            <a:endParaRPr lang="en-US" sz="1800" dirty="0"/>
          </a:p>
          <a:p>
            <a:r>
              <a:rPr lang="en-US" sz="1800" dirty="0"/>
              <a:t>Only </a:t>
            </a:r>
            <a:r>
              <a:rPr lang="en-US" sz="1800" dirty="0" smtClean="0"/>
              <a:t>(36%) </a:t>
            </a:r>
            <a:r>
              <a:rPr lang="en-US" sz="1800" dirty="0"/>
              <a:t>are females.</a:t>
            </a:r>
          </a:p>
        </p:txBody>
      </p:sp>
      <p:sp>
        <p:nvSpPr>
          <p:cNvPr id="19464" name="TextBox 3"/>
          <p:cNvSpPr txBox="1">
            <a:spLocks noChangeArrowheads="1"/>
          </p:cNvSpPr>
          <p:nvPr/>
        </p:nvSpPr>
        <p:spPr bwMode="auto">
          <a:xfrm>
            <a:off x="5715001" y="6553200"/>
            <a:ext cx="3352800" cy="276999"/>
          </a:xfrm>
          <a:prstGeom prst="rect">
            <a:avLst/>
          </a:prstGeom>
          <a:noFill/>
          <a:ln w="9525">
            <a:noFill/>
            <a:miter lim="800000"/>
            <a:headEnd/>
            <a:tailEnd/>
          </a:ln>
        </p:spPr>
        <p:txBody>
          <a:bodyPr wrap="square">
            <a:spAutoFit/>
          </a:bodyPr>
          <a:lstStyle/>
          <a:p>
            <a:pPr algn="r"/>
            <a:r>
              <a:rPr lang="en-US" sz="1200" dirty="0">
                <a:latin typeface="Trebuchet MS" pitchFamily="34" charset="0"/>
              </a:rPr>
              <a:t>Base: </a:t>
            </a:r>
            <a:r>
              <a:rPr lang="en-US" sz="1200" dirty="0" smtClean="0">
                <a:latin typeface="Trebuchet MS" pitchFamily="34" charset="0"/>
              </a:rPr>
              <a:t>SABB Account </a:t>
            </a:r>
            <a:r>
              <a:rPr lang="en-US" sz="1200" dirty="0">
                <a:latin typeface="Trebuchet MS" pitchFamily="34" charset="0"/>
              </a:rPr>
              <a:t>Holders </a:t>
            </a:r>
            <a:r>
              <a:rPr lang="en-US" sz="1200" dirty="0" smtClean="0">
                <a:latin typeface="Trebuchet MS" pitchFamily="34" charset="0"/>
              </a:rPr>
              <a:t>=219</a:t>
            </a:r>
            <a:endParaRPr lang="en-US" sz="1200" dirty="0">
              <a:latin typeface="Trebuchet MS" pitchFamily="34" charset="0"/>
            </a:endParaRPr>
          </a:p>
        </p:txBody>
      </p:sp>
      <p:sp>
        <p:nvSpPr>
          <p:cNvPr id="19468" name="Line 12"/>
          <p:cNvSpPr>
            <a:spLocks noChangeShapeType="1"/>
          </p:cNvSpPr>
          <p:nvPr/>
        </p:nvSpPr>
        <p:spPr bwMode="auto">
          <a:xfrm>
            <a:off x="4572000" y="1295400"/>
            <a:ext cx="0" cy="5410200"/>
          </a:xfrm>
          <a:prstGeom prst="line">
            <a:avLst/>
          </a:prstGeom>
          <a:noFill/>
          <a:ln w="9525">
            <a:solidFill>
              <a:schemeClr val="tx1"/>
            </a:solidFill>
            <a:round/>
            <a:headEnd/>
            <a:tailEnd/>
          </a:ln>
          <a:effectLst/>
        </p:spPr>
        <p:txBody>
          <a:bodyPr/>
          <a:lstStyle/>
          <a:p>
            <a:endParaRPr lang="en-US"/>
          </a:p>
        </p:txBody>
      </p:sp>
      <p:sp>
        <p:nvSpPr>
          <p:cNvPr id="19472" name="Rectangle 16"/>
          <p:cNvSpPr>
            <a:spLocks noChangeArrowheads="1"/>
          </p:cNvSpPr>
          <p:nvPr/>
        </p:nvSpPr>
        <p:spPr bwMode="auto">
          <a:xfrm>
            <a:off x="4724400" y="4038600"/>
            <a:ext cx="4343400" cy="2438400"/>
          </a:xfrm>
          <a:prstGeom prst="rect">
            <a:avLst/>
          </a:prstGeom>
          <a:noFill/>
          <a:ln w="9525">
            <a:noFill/>
            <a:miter lim="800000"/>
            <a:headEnd/>
            <a:tailEnd/>
          </a:ln>
          <a:effectLst/>
        </p:spPr>
        <p:txBody>
          <a:bodyPr/>
          <a:lstStyle/>
          <a:p>
            <a:pPr marL="342900" indent="-342900" algn="l">
              <a:spcBef>
                <a:spcPct val="20000"/>
              </a:spcBef>
              <a:buClr>
                <a:schemeClr val="bg2"/>
              </a:buClr>
              <a:buSzPct val="75000"/>
              <a:buFont typeface="Wingdings" pitchFamily="2" charset="2"/>
              <a:buChar char="n"/>
            </a:pPr>
            <a:r>
              <a:rPr lang="en-US" dirty="0" smtClean="0"/>
              <a:t>The largest part of SABB customers (38%) are between 30-39, while 32% of them are above aged 40.</a:t>
            </a:r>
            <a:endParaRPr lang="en-US" dirty="0"/>
          </a:p>
          <a:p>
            <a:pPr marL="342900" indent="-342900" algn="l">
              <a:spcBef>
                <a:spcPct val="20000"/>
              </a:spcBef>
              <a:buClr>
                <a:schemeClr val="bg2"/>
              </a:buClr>
              <a:buSzPct val="75000"/>
              <a:buFont typeface="Wingdings" pitchFamily="2" charset="2"/>
              <a:buChar char="n"/>
            </a:pPr>
            <a:r>
              <a:rPr lang="en-US" dirty="0"/>
              <a:t>The lowest percentage is for </a:t>
            </a:r>
            <a:r>
              <a:rPr lang="en-US" dirty="0" smtClean="0"/>
              <a:t>those aged lower than 30 with 30% only</a:t>
            </a:r>
            <a:endParaRPr lang="en-US" dirty="0"/>
          </a:p>
        </p:txBody>
      </p:sp>
      <p:sp>
        <p:nvSpPr>
          <p:cNvPr id="10" name="Slide Number Placeholder 5"/>
          <p:cNvSpPr txBox="1">
            <a:spLocks/>
          </p:cNvSpPr>
          <p:nvPr/>
        </p:nvSpPr>
        <p:spPr bwMode="auto">
          <a:xfrm>
            <a:off x="0" y="6400800"/>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fld id="{0EAAAEAC-5B6B-4399-89B3-1755CD666673}" type="slidenum">
              <a:rPr kumimoji="0" lang="en-US" sz="1200" b="0" i="0" u="none" strike="noStrike" kern="1200" cap="none" spc="0" normalizeH="0" baseline="0" noProof="0" smtClean="0">
                <a:ln>
                  <a:noFill/>
                </a:ln>
                <a:solidFill>
                  <a:schemeClr val="tx1"/>
                </a:solidFill>
                <a:effectLst/>
                <a:uLnTx/>
                <a:uFillTx/>
                <a:latin typeface="Arial Black" pitchFamily="34" charset="0"/>
                <a:ea typeface="+mn-ea"/>
                <a:cs typeface="Arial" charset="0"/>
              </a:rPr>
              <a:pPr marL="0" marR="0" lvl="0" indent="0" algn="l" defTabSz="914400" rtl="0" eaLnBrk="1" fontAlgn="base" latinLnBrk="0" hangingPunct="1">
                <a:lnSpc>
                  <a:spcPct val="100000"/>
                </a:lnSpc>
                <a:spcBef>
                  <a:spcPct val="0"/>
                </a:spcBef>
                <a:spcAft>
                  <a:spcPct val="0"/>
                </a:spcAft>
                <a:buClrTx/>
                <a:buSzTx/>
                <a:buFontTx/>
                <a:buNone/>
                <a:tabLst/>
                <a:defRPr/>
              </a:pPr>
              <a:t>24</a:t>
            </a:fld>
            <a:endParaRPr kumimoji="0" lang="en-US" sz="1200" b="0" i="0" u="none" strike="noStrike" kern="1200" cap="none" spc="0" normalizeH="0" baseline="0" noProof="0" dirty="0">
              <a:ln>
                <a:noFill/>
              </a:ln>
              <a:solidFill>
                <a:schemeClr val="tx1"/>
              </a:solidFill>
              <a:effectLst/>
              <a:uLnTx/>
              <a:uFillTx/>
              <a:latin typeface="Arial Black" pitchFamily="34" charset="0"/>
              <a:ea typeface="+mn-ea"/>
              <a:cs typeface="Arial" charset="0"/>
            </a:endParaRPr>
          </a:p>
        </p:txBody>
      </p:sp>
      <p:graphicFrame>
        <p:nvGraphicFramePr>
          <p:cNvPr id="2" name="Object 3"/>
          <p:cNvGraphicFramePr>
            <a:graphicFrameLocks noChangeAspect="1"/>
          </p:cNvGraphicFramePr>
          <p:nvPr/>
        </p:nvGraphicFramePr>
        <p:xfrm>
          <a:off x="4876800" y="1066800"/>
          <a:ext cx="3619500" cy="2692400"/>
        </p:xfrm>
        <a:graphic>
          <a:graphicData uri="http://schemas.openxmlformats.org/presentationml/2006/ole">
            <p:oleObj spid="_x0000_s19472" name="Chart" r:id="rId3" imgW="5772146" imgH="4295723" progId="MSGraph.Chart.8">
              <p:embed followColorScheme="full"/>
            </p:oleObj>
          </a:graphicData>
        </a:graphic>
      </p:graphicFrame>
      <p:pic>
        <p:nvPicPr>
          <p:cNvPr id="11" name="Picture 3" descr="C:\Users\Naoum\Desktop\Banks KSA\sabb.gif"/>
          <p:cNvPicPr>
            <a:picLocks noChangeAspect="1" noChangeArrowheads="1"/>
          </p:cNvPicPr>
          <p:nvPr/>
        </p:nvPicPr>
        <p:blipFill>
          <a:blip r:embed="rId4"/>
          <a:srcRect/>
          <a:stretch>
            <a:fillRect/>
          </a:stretch>
        </p:blipFill>
        <p:spPr bwMode="auto">
          <a:xfrm>
            <a:off x="8229600" y="0"/>
            <a:ext cx="914400" cy="640080"/>
          </a:xfrm>
          <a:prstGeom prst="rect">
            <a:avLst/>
          </a:prstGeom>
          <a:noFill/>
        </p:spPr>
      </p:pic>
      <p:pic>
        <p:nvPicPr>
          <p:cNvPr id="12" name="Picture 2" descr="C:\Users\Naoum\Desktop\Naoum\My Files\Work files\my own work\Trainings\Training stuff\parc-logo.jpg"/>
          <p:cNvPicPr>
            <a:picLocks noChangeAspect="1" noChangeArrowheads="1"/>
          </p:cNvPicPr>
          <p:nvPr/>
        </p:nvPicPr>
        <p:blipFill>
          <a:blip r:embed="rId5" cstate="print"/>
          <a:srcRect/>
          <a:stretch>
            <a:fillRect/>
          </a:stretch>
        </p:blipFill>
        <p:spPr bwMode="auto">
          <a:xfrm>
            <a:off x="0" y="1"/>
            <a:ext cx="1219200" cy="692804"/>
          </a:xfrm>
          <a:prstGeom prst="rect">
            <a:avLst/>
          </a:prstGeom>
          <a:noFill/>
        </p:spPr>
      </p:pic>
      <p:graphicFrame>
        <p:nvGraphicFramePr>
          <p:cNvPr id="19473" name="Object 3"/>
          <p:cNvGraphicFramePr>
            <a:graphicFrameLocks noChangeAspect="1"/>
          </p:cNvGraphicFramePr>
          <p:nvPr/>
        </p:nvGraphicFramePr>
        <p:xfrm>
          <a:off x="457200" y="3505200"/>
          <a:ext cx="3619500" cy="2692400"/>
        </p:xfrm>
        <a:graphic>
          <a:graphicData uri="http://schemas.openxmlformats.org/presentationml/2006/ole">
            <p:oleObj spid="_x0000_s19473" name="Chart" r:id="rId6" imgW="5772146" imgH="4295723" progId="MSGraph.Chart.8">
              <p:embed followColorScheme="full"/>
            </p:oleObj>
          </a:graphicData>
        </a:graphic>
      </p:graphicFrame>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p:txBody>
          <a:bodyPr/>
          <a:lstStyle/>
          <a:p>
            <a:r>
              <a:rPr lang="en-US"/>
              <a:t>Income</a:t>
            </a:r>
          </a:p>
        </p:txBody>
      </p:sp>
      <p:sp>
        <p:nvSpPr>
          <p:cNvPr id="30723" name="Rectangle 3"/>
          <p:cNvSpPr>
            <a:spLocks noGrp="1" noChangeArrowheads="1"/>
          </p:cNvSpPr>
          <p:nvPr>
            <p:ph type="body" sz="half" idx="1"/>
          </p:nvPr>
        </p:nvSpPr>
        <p:spPr>
          <a:xfrm>
            <a:off x="457200" y="1981200"/>
            <a:ext cx="3657600" cy="4495800"/>
          </a:xfrm>
        </p:spPr>
        <p:txBody>
          <a:bodyPr/>
          <a:lstStyle/>
          <a:p>
            <a:pPr>
              <a:lnSpc>
                <a:spcPct val="80000"/>
              </a:lnSpc>
            </a:pPr>
            <a:r>
              <a:rPr lang="en-US" sz="2000" dirty="0" smtClean="0"/>
              <a:t>More than a quarter (28</a:t>
            </a:r>
            <a:r>
              <a:rPr lang="en-US" sz="2000" dirty="0" smtClean="0"/>
              <a:t>%) </a:t>
            </a:r>
            <a:r>
              <a:rPr lang="en-US" sz="2000" dirty="0"/>
              <a:t>of </a:t>
            </a:r>
            <a:r>
              <a:rPr lang="en-US" sz="2000" dirty="0" smtClean="0"/>
              <a:t>SABB account </a:t>
            </a:r>
            <a:r>
              <a:rPr lang="en-US" sz="2000" dirty="0"/>
              <a:t>holders have an </a:t>
            </a:r>
            <a:r>
              <a:rPr lang="en-US" sz="2000" dirty="0" smtClean="0"/>
              <a:t>income between 4000-8000 </a:t>
            </a:r>
            <a:r>
              <a:rPr lang="en-US" sz="2000" dirty="0"/>
              <a:t>S.R per month.</a:t>
            </a:r>
          </a:p>
          <a:p>
            <a:pPr>
              <a:lnSpc>
                <a:spcPct val="80000"/>
              </a:lnSpc>
            </a:pPr>
            <a:endParaRPr lang="en-US" sz="2000" dirty="0"/>
          </a:p>
          <a:p>
            <a:pPr>
              <a:lnSpc>
                <a:spcPct val="80000"/>
              </a:lnSpc>
            </a:pPr>
            <a:r>
              <a:rPr lang="en-US" sz="2000" dirty="0" smtClean="0"/>
              <a:t>The second largest income bracket for SABB customers is less than 4000 SR with 19%</a:t>
            </a:r>
            <a:endParaRPr lang="en-US" sz="2000" dirty="0"/>
          </a:p>
          <a:p>
            <a:pPr>
              <a:lnSpc>
                <a:spcPct val="80000"/>
              </a:lnSpc>
            </a:pPr>
            <a:endParaRPr lang="en-US" sz="2000" dirty="0"/>
          </a:p>
          <a:p>
            <a:pPr>
              <a:lnSpc>
                <a:spcPct val="80000"/>
              </a:lnSpc>
            </a:pPr>
            <a:r>
              <a:rPr lang="en-US" sz="2000" dirty="0"/>
              <a:t>Only </a:t>
            </a:r>
            <a:r>
              <a:rPr lang="en-US" sz="2000" dirty="0" smtClean="0"/>
              <a:t>12% </a:t>
            </a:r>
            <a:r>
              <a:rPr lang="en-US" sz="2000" dirty="0"/>
              <a:t>have </a:t>
            </a:r>
            <a:r>
              <a:rPr lang="en-US" sz="2000" dirty="0" smtClean="0"/>
              <a:t>an income between 8000 &amp; 12500 S.R</a:t>
            </a:r>
            <a:endParaRPr lang="en-US" sz="2000" dirty="0"/>
          </a:p>
          <a:p>
            <a:pPr>
              <a:lnSpc>
                <a:spcPct val="80000"/>
              </a:lnSpc>
            </a:pPr>
            <a:endParaRPr lang="en-US" sz="2000" dirty="0"/>
          </a:p>
          <a:p>
            <a:pPr>
              <a:lnSpc>
                <a:spcPct val="80000"/>
              </a:lnSpc>
            </a:pPr>
            <a:r>
              <a:rPr lang="en-US" sz="2000" dirty="0" smtClean="0"/>
              <a:t>Only a few </a:t>
            </a:r>
            <a:r>
              <a:rPr lang="en-US" sz="2000" dirty="0" smtClean="0"/>
              <a:t>(8%) </a:t>
            </a:r>
            <a:r>
              <a:rPr lang="en-US" sz="2000" dirty="0" smtClean="0"/>
              <a:t>have an income above 12500 S.R</a:t>
            </a:r>
            <a:endParaRPr lang="en-US" sz="2000" dirty="0"/>
          </a:p>
        </p:txBody>
      </p:sp>
      <p:sp>
        <p:nvSpPr>
          <p:cNvPr id="6" name="Slide Number Placeholder 5"/>
          <p:cNvSpPr>
            <a:spLocks noGrp="1"/>
          </p:cNvSpPr>
          <p:nvPr>
            <p:ph type="sldNum" sz="quarter" idx="11"/>
          </p:nvPr>
        </p:nvSpPr>
        <p:spPr>
          <a:xfrm>
            <a:off x="0" y="6400800"/>
            <a:ext cx="2133600" cy="457200"/>
          </a:xfrm>
        </p:spPr>
        <p:txBody>
          <a:bodyPr/>
          <a:lstStyle/>
          <a:p>
            <a:pPr algn="l"/>
            <a:fld id="{017C7715-D2B4-4B0E-8B79-2B0F00FD1950}" type="slidenum">
              <a:rPr lang="en-US" smtClean="0"/>
              <a:pPr algn="l"/>
              <a:t>25</a:t>
            </a:fld>
            <a:endParaRPr lang="en-US" dirty="0"/>
          </a:p>
        </p:txBody>
      </p:sp>
      <p:graphicFrame>
        <p:nvGraphicFramePr>
          <p:cNvPr id="30725" name="Object 8"/>
          <p:cNvGraphicFramePr>
            <a:graphicFrameLocks noChangeAspect="1"/>
          </p:cNvGraphicFramePr>
          <p:nvPr/>
        </p:nvGraphicFramePr>
        <p:xfrm>
          <a:off x="4340225" y="1828800"/>
          <a:ext cx="4487863" cy="3725863"/>
        </p:xfrm>
        <a:graphic>
          <a:graphicData uri="http://schemas.openxmlformats.org/presentationml/2006/ole">
            <p:oleObj spid="_x0000_s30725" name="Chart" r:id="rId3" imgW="6448348" imgH="5353053" progId="MSGraph.Chart.8">
              <p:embed followColorScheme="full"/>
            </p:oleObj>
          </a:graphicData>
        </a:graphic>
      </p:graphicFrame>
      <p:pic>
        <p:nvPicPr>
          <p:cNvPr id="7" name="Picture 3" descr="C:\Users\Naoum\Desktop\Banks KSA\sabb.gif"/>
          <p:cNvPicPr>
            <a:picLocks noChangeAspect="1" noChangeArrowheads="1"/>
          </p:cNvPicPr>
          <p:nvPr/>
        </p:nvPicPr>
        <p:blipFill>
          <a:blip r:embed="rId4"/>
          <a:srcRect/>
          <a:stretch>
            <a:fillRect/>
          </a:stretch>
        </p:blipFill>
        <p:spPr bwMode="auto">
          <a:xfrm>
            <a:off x="8229600" y="0"/>
            <a:ext cx="914400" cy="640080"/>
          </a:xfrm>
          <a:prstGeom prst="rect">
            <a:avLst/>
          </a:prstGeom>
          <a:noFill/>
        </p:spPr>
      </p:pic>
      <p:pic>
        <p:nvPicPr>
          <p:cNvPr id="8" name="Picture 2" descr="C:\Users\Naoum\Desktop\Naoum\My Files\Work files\my own work\Trainings\Training stuff\parc-logo.jpg"/>
          <p:cNvPicPr>
            <a:picLocks noChangeAspect="1" noChangeArrowheads="1"/>
          </p:cNvPicPr>
          <p:nvPr/>
        </p:nvPicPr>
        <p:blipFill>
          <a:blip r:embed="rId5" cstate="print"/>
          <a:srcRect/>
          <a:stretch>
            <a:fillRect/>
          </a:stretch>
        </p:blipFill>
        <p:spPr bwMode="auto">
          <a:xfrm>
            <a:off x="0" y="1"/>
            <a:ext cx="1219200" cy="692804"/>
          </a:xfrm>
          <a:prstGeom prst="rect">
            <a:avLst/>
          </a:prstGeom>
          <a:noFill/>
        </p:spPr>
      </p:pic>
      <p:sp>
        <p:nvSpPr>
          <p:cNvPr id="10" name="TextBox 3"/>
          <p:cNvSpPr txBox="1">
            <a:spLocks noChangeArrowheads="1"/>
          </p:cNvSpPr>
          <p:nvPr/>
        </p:nvSpPr>
        <p:spPr bwMode="auto">
          <a:xfrm>
            <a:off x="5715001" y="6553200"/>
            <a:ext cx="3352800" cy="276999"/>
          </a:xfrm>
          <a:prstGeom prst="rect">
            <a:avLst/>
          </a:prstGeom>
          <a:noFill/>
          <a:ln w="9525">
            <a:noFill/>
            <a:miter lim="800000"/>
            <a:headEnd/>
            <a:tailEnd/>
          </a:ln>
        </p:spPr>
        <p:txBody>
          <a:bodyPr wrap="square">
            <a:spAutoFit/>
          </a:bodyPr>
          <a:lstStyle/>
          <a:p>
            <a:pPr algn="r"/>
            <a:r>
              <a:rPr lang="en-US" sz="1200" dirty="0">
                <a:latin typeface="Trebuchet MS" pitchFamily="34" charset="0"/>
              </a:rPr>
              <a:t>Base: </a:t>
            </a:r>
            <a:r>
              <a:rPr lang="en-US" sz="1200" dirty="0" smtClean="0">
                <a:latin typeface="Trebuchet MS" pitchFamily="34" charset="0"/>
              </a:rPr>
              <a:t>SABB Account </a:t>
            </a:r>
            <a:r>
              <a:rPr lang="en-US" sz="1200" dirty="0">
                <a:latin typeface="Trebuchet MS" pitchFamily="34" charset="0"/>
              </a:rPr>
              <a:t>Holders </a:t>
            </a:r>
            <a:r>
              <a:rPr lang="en-US" sz="1200" dirty="0" smtClean="0">
                <a:latin typeface="Trebuchet MS" pitchFamily="34" charset="0"/>
              </a:rPr>
              <a:t>=219</a:t>
            </a:r>
            <a:endParaRPr lang="en-US" sz="1200" dirty="0">
              <a:latin typeface="Trebuchet MS" pitchFamily="34" charset="0"/>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p:txBody>
          <a:bodyPr/>
          <a:lstStyle/>
          <a:p>
            <a:r>
              <a:rPr lang="en-US"/>
              <a:t>Employment</a:t>
            </a:r>
          </a:p>
        </p:txBody>
      </p:sp>
      <p:sp>
        <p:nvSpPr>
          <p:cNvPr id="31747" name="Rectangle 3"/>
          <p:cNvSpPr>
            <a:spLocks noGrp="1" noChangeArrowheads="1"/>
          </p:cNvSpPr>
          <p:nvPr>
            <p:ph type="body" sz="half" idx="1"/>
          </p:nvPr>
        </p:nvSpPr>
        <p:spPr>
          <a:xfrm>
            <a:off x="457200" y="1981200"/>
            <a:ext cx="3657600" cy="3886200"/>
          </a:xfrm>
        </p:spPr>
        <p:txBody>
          <a:bodyPr/>
          <a:lstStyle/>
          <a:p>
            <a:pPr>
              <a:lnSpc>
                <a:spcPct val="80000"/>
              </a:lnSpc>
            </a:pPr>
            <a:r>
              <a:rPr lang="en-US" sz="2000" dirty="0" smtClean="0"/>
              <a:t>43%of SABB customers </a:t>
            </a:r>
            <a:r>
              <a:rPr lang="en-US" sz="2000" dirty="0"/>
              <a:t>are working in the private sector. Another </a:t>
            </a:r>
            <a:r>
              <a:rPr lang="en-US" sz="2000" dirty="0" smtClean="0"/>
              <a:t>11% </a:t>
            </a:r>
            <a:r>
              <a:rPr lang="en-US" sz="2000" dirty="0"/>
              <a:t>are working in government sector.</a:t>
            </a:r>
          </a:p>
          <a:p>
            <a:pPr>
              <a:lnSpc>
                <a:spcPct val="80000"/>
              </a:lnSpc>
              <a:buNone/>
            </a:pPr>
            <a:endParaRPr lang="en-US" sz="2000" dirty="0"/>
          </a:p>
          <a:p>
            <a:pPr>
              <a:lnSpc>
                <a:spcPct val="80000"/>
              </a:lnSpc>
            </a:pPr>
            <a:r>
              <a:rPr lang="en-US" sz="2000" dirty="0"/>
              <a:t>Only 10% of the account holders at </a:t>
            </a:r>
            <a:r>
              <a:rPr lang="en-US" sz="2000" dirty="0" smtClean="0"/>
              <a:t>SABB are </a:t>
            </a:r>
            <a:r>
              <a:rPr lang="en-US" sz="2000" dirty="0"/>
              <a:t>Self </a:t>
            </a:r>
            <a:r>
              <a:rPr lang="en-US" sz="2000" dirty="0" smtClean="0"/>
              <a:t>Employed, 3% work in semi-private sector and 33% are not doing any paid job</a:t>
            </a:r>
            <a:endParaRPr lang="en-US" sz="2000" dirty="0"/>
          </a:p>
        </p:txBody>
      </p:sp>
      <p:sp>
        <p:nvSpPr>
          <p:cNvPr id="6" name="Slide Number Placeholder 5"/>
          <p:cNvSpPr>
            <a:spLocks noGrp="1"/>
          </p:cNvSpPr>
          <p:nvPr>
            <p:ph type="sldNum" sz="quarter" idx="11"/>
          </p:nvPr>
        </p:nvSpPr>
        <p:spPr>
          <a:xfrm>
            <a:off x="0" y="6400800"/>
            <a:ext cx="2133600" cy="457200"/>
          </a:xfrm>
        </p:spPr>
        <p:txBody>
          <a:bodyPr/>
          <a:lstStyle/>
          <a:p>
            <a:pPr algn="l"/>
            <a:fld id="{017C7715-D2B4-4B0E-8B79-2B0F00FD1950}" type="slidenum">
              <a:rPr lang="en-US" smtClean="0"/>
              <a:pPr algn="l"/>
              <a:t>26</a:t>
            </a:fld>
            <a:endParaRPr lang="en-US" dirty="0"/>
          </a:p>
        </p:txBody>
      </p:sp>
      <p:graphicFrame>
        <p:nvGraphicFramePr>
          <p:cNvPr id="31749" name="Object 8"/>
          <p:cNvGraphicFramePr>
            <a:graphicFrameLocks noChangeAspect="1"/>
          </p:cNvGraphicFramePr>
          <p:nvPr/>
        </p:nvGraphicFramePr>
        <p:xfrm>
          <a:off x="4343400" y="1828800"/>
          <a:ext cx="4470400" cy="4076700"/>
        </p:xfrm>
        <a:graphic>
          <a:graphicData uri="http://schemas.openxmlformats.org/presentationml/2006/ole">
            <p:oleObj spid="_x0000_s31749" name="Chart" r:id="rId3" imgW="6448348" imgH="5876994" progId="MSGraph.Chart.8">
              <p:embed followColorScheme="full"/>
            </p:oleObj>
          </a:graphicData>
        </a:graphic>
      </p:graphicFrame>
      <p:pic>
        <p:nvPicPr>
          <p:cNvPr id="8" name="Picture 3" descr="C:\Users\Naoum\Desktop\Banks KSA\sabb.gif"/>
          <p:cNvPicPr>
            <a:picLocks noChangeAspect="1" noChangeArrowheads="1"/>
          </p:cNvPicPr>
          <p:nvPr/>
        </p:nvPicPr>
        <p:blipFill>
          <a:blip r:embed="rId4"/>
          <a:srcRect/>
          <a:stretch>
            <a:fillRect/>
          </a:stretch>
        </p:blipFill>
        <p:spPr bwMode="auto">
          <a:xfrm>
            <a:off x="8229600" y="0"/>
            <a:ext cx="914400" cy="640080"/>
          </a:xfrm>
          <a:prstGeom prst="rect">
            <a:avLst/>
          </a:prstGeom>
          <a:noFill/>
        </p:spPr>
      </p:pic>
      <p:pic>
        <p:nvPicPr>
          <p:cNvPr id="9" name="Picture 2" descr="C:\Users\Naoum\Desktop\Naoum\My Files\Work files\my own work\Trainings\Training stuff\parc-logo.jpg"/>
          <p:cNvPicPr>
            <a:picLocks noChangeAspect="1" noChangeArrowheads="1"/>
          </p:cNvPicPr>
          <p:nvPr/>
        </p:nvPicPr>
        <p:blipFill>
          <a:blip r:embed="rId5" cstate="print"/>
          <a:srcRect/>
          <a:stretch>
            <a:fillRect/>
          </a:stretch>
        </p:blipFill>
        <p:spPr bwMode="auto">
          <a:xfrm>
            <a:off x="0" y="1"/>
            <a:ext cx="1219200" cy="692804"/>
          </a:xfrm>
          <a:prstGeom prst="rect">
            <a:avLst/>
          </a:prstGeom>
          <a:noFill/>
        </p:spPr>
      </p:pic>
      <p:sp>
        <p:nvSpPr>
          <p:cNvPr id="10" name="TextBox 3"/>
          <p:cNvSpPr txBox="1">
            <a:spLocks noChangeArrowheads="1"/>
          </p:cNvSpPr>
          <p:nvPr/>
        </p:nvSpPr>
        <p:spPr bwMode="auto">
          <a:xfrm>
            <a:off x="5715001" y="6553200"/>
            <a:ext cx="3352800" cy="276999"/>
          </a:xfrm>
          <a:prstGeom prst="rect">
            <a:avLst/>
          </a:prstGeom>
          <a:noFill/>
          <a:ln w="9525">
            <a:noFill/>
            <a:miter lim="800000"/>
            <a:headEnd/>
            <a:tailEnd/>
          </a:ln>
        </p:spPr>
        <p:txBody>
          <a:bodyPr wrap="square">
            <a:spAutoFit/>
          </a:bodyPr>
          <a:lstStyle/>
          <a:p>
            <a:pPr algn="r"/>
            <a:r>
              <a:rPr lang="en-US" sz="1200" dirty="0">
                <a:latin typeface="Trebuchet MS" pitchFamily="34" charset="0"/>
              </a:rPr>
              <a:t>Base: </a:t>
            </a:r>
            <a:r>
              <a:rPr lang="en-US" sz="1200" dirty="0" smtClean="0">
                <a:latin typeface="Trebuchet MS" pitchFamily="34" charset="0"/>
              </a:rPr>
              <a:t>SABB Account </a:t>
            </a:r>
            <a:r>
              <a:rPr lang="en-US" sz="1200" dirty="0">
                <a:latin typeface="Trebuchet MS" pitchFamily="34" charset="0"/>
              </a:rPr>
              <a:t>Holders </a:t>
            </a:r>
            <a:r>
              <a:rPr lang="en-US" sz="1200" dirty="0" smtClean="0">
                <a:latin typeface="Trebuchet MS" pitchFamily="34" charset="0"/>
              </a:rPr>
              <a:t>=219</a:t>
            </a:r>
            <a:endParaRPr lang="en-US" sz="1200" dirty="0">
              <a:latin typeface="Trebuchet MS" pitchFamily="34" charset="0"/>
            </a:endParaRP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p:txBody>
          <a:bodyPr/>
          <a:lstStyle/>
          <a:p>
            <a:r>
              <a:rPr lang="en-US"/>
              <a:t>Area</a:t>
            </a:r>
          </a:p>
        </p:txBody>
      </p:sp>
      <p:sp>
        <p:nvSpPr>
          <p:cNvPr id="32771" name="Rectangle 3"/>
          <p:cNvSpPr>
            <a:spLocks noGrp="1" noChangeArrowheads="1"/>
          </p:cNvSpPr>
          <p:nvPr>
            <p:ph type="body" sz="half" idx="1"/>
          </p:nvPr>
        </p:nvSpPr>
        <p:spPr>
          <a:xfrm>
            <a:off x="457200" y="1676400"/>
            <a:ext cx="3733800" cy="4343400"/>
          </a:xfrm>
        </p:spPr>
        <p:txBody>
          <a:bodyPr/>
          <a:lstStyle/>
          <a:p>
            <a:pPr>
              <a:lnSpc>
                <a:spcPct val="80000"/>
              </a:lnSpc>
            </a:pPr>
            <a:r>
              <a:rPr lang="en-US" sz="2000" dirty="0" smtClean="0"/>
              <a:t>More than one third of SABB customers (36%) live in Western KSA</a:t>
            </a:r>
          </a:p>
          <a:p>
            <a:pPr>
              <a:lnSpc>
                <a:spcPct val="80000"/>
              </a:lnSpc>
            </a:pPr>
            <a:endParaRPr lang="en-US" sz="2000" dirty="0" smtClean="0"/>
          </a:p>
          <a:p>
            <a:pPr>
              <a:lnSpc>
                <a:spcPct val="80000"/>
              </a:lnSpc>
            </a:pPr>
            <a:r>
              <a:rPr lang="en-US" sz="2000" dirty="0" smtClean="0"/>
              <a:t>One third of SABB customers (33%) </a:t>
            </a:r>
            <a:r>
              <a:rPr lang="en-US" sz="2000" dirty="0"/>
              <a:t>live in </a:t>
            </a:r>
            <a:r>
              <a:rPr lang="en-US" sz="2000" dirty="0" smtClean="0"/>
              <a:t>Eastern area</a:t>
            </a:r>
            <a:endParaRPr lang="en-US" sz="2000" dirty="0"/>
          </a:p>
          <a:p>
            <a:pPr>
              <a:lnSpc>
                <a:spcPct val="80000"/>
              </a:lnSpc>
            </a:pPr>
            <a:endParaRPr lang="en-US" sz="2000" dirty="0"/>
          </a:p>
          <a:p>
            <a:pPr>
              <a:lnSpc>
                <a:spcPct val="80000"/>
              </a:lnSpc>
            </a:pPr>
            <a:r>
              <a:rPr lang="en-US" sz="2000" dirty="0" smtClean="0"/>
              <a:t>Central area </a:t>
            </a:r>
            <a:r>
              <a:rPr lang="en-US" sz="2000" dirty="0"/>
              <a:t>also has a good share of those clients with </a:t>
            </a:r>
            <a:r>
              <a:rPr lang="en-US" sz="2000" dirty="0" smtClean="0"/>
              <a:t>more than a quarter (26%) </a:t>
            </a:r>
            <a:r>
              <a:rPr lang="en-US" sz="2000" dirty="0"/>
              <a:t>of </a:t>
            </a:r>
            <a:r>
              <a:rPr lang="en-US" sz="2000" dirty="0" smtClean="0"/>
              <a:t>them living there</a:t>
            </a:r>
            <a:r>
              <a:rPr lang="en-US" sz="2000" dirty="0" smtClean="0"/>
              <a:t>.</a:t>
            </a:r>
            <a:endParaRPr lang="en-US" sz="2000" dirty="0"/>
          </a:p>
          <a:p>
            <a:pPr>
              <a:lnSpc>
                <a:spcPct val="80000"/>
              </a:lnSpc>
            </a:pPr>
            <a:endParaRPr lang="en-US" sz="2000" dirty="0" smtClean="0"/>
          </a:p>
          <a:p>
            <a:pPr>
              <a:lnSpc>
                <a:spcPct val="80000"/>
              </a:lnSpc>
            </a:pPr>
            <a:r>
              <a:rPr lang="en-US" sz="2000" dirty="0" smtClean="0"/>
              <a:t>Northern &amp; Southern Areas have </a:t>
            </a:r>
            <a:r>
              <a:rPr lang="en-US" sz="2000" dirty="0" smtClean="0"/>
              <a:t>a share </a:t>
            </a:r>
            <a:r>
              <a:rPr lang="en-US" sz="2000" dirty="0" smtClean="0"/>
              <a:t>of 2</a:t>
            </a:r>
            <a:r>
              <a:rPr lang="en-US" sz="2000" dirty="0" smtClean="0"/>
              <a:t>% &amp; 4</a:t>
            </a:r>
            <a:r>
              <a:rPr lang="en-US" sz="2000" dirty="0" smtClean="0"/>
              <a:t>% </a:t>
            </a:r>
            <a:r>
              <a:rPr lang="en-US" sz="2000" dirty="0" smtClean="0"/>
              <a:t>respectively</a:t>
            </a:r>
            <a:endParaRPr lang="en-US" sz="2000" dirty="0"/>
          </a:p>
        </p:txBody>
      </p:sp>
      <p:sp>
        <p:nvSpPr>
          <p:cNvPr id="6" name="Slide Number Placeholder 5"/>
          <p:cNvSpPr>
            <a:spLocks noGrp="1"/>
          </p:cNvSpPr>
          <p:nvPr>
            <p:ph type="sldNum" sz="quarter" idx="11"/>
          </p:nvPr>
        </p:nvSpPr>
        <p:spPr>
          <a:xfrm>
            <a:off x="0" y="6400800"/>
            <a:ext cx="2133600" cy="457200"/>
          </a:xfrm>
        </p:spPr>
        <p:txBody>
          <a:bodyPr/>
          <a:lstStyle/>
          <a:p>
            <a:pPr algn="l"/>
            <a:fld id="{017C7715-D2B4-4B0E-8B79-2B0F00FD1950}" type="slidenum">
              <a:rPr lang="en-US" smtClean="0"/>
              <a:pPr algn="l"/>
              <a:t>27</a:t>
            </a:fld>
            <a:endParaRPr lang="en-US" dirty="0"/>
          </a:p>
        </p:txBody>
      </p:sp>
      <p:graphicFrame>
        <p:nvGraphicFramePr>
          <p:cNvPr id="32773" name="Object 8"/>
          <p:cNvGraphicFramePr>
            <a:graphicFrameLocks noChangeAspect="1"/>
          </p:cNvGraphicFramePr>
          <p:nvPr/>
        </p:nvGraphicFramePr>
        <p:xfrm>
          <a:off x="4343400" y="1524000"/>
          <a:ext cx="4470400" cy="4076700"/>
        </p:xfrm>
        <a:graphic>
          <a:graphicData uri="http://schemas.openxmlformats.org/presentationml/2006/ole">
            <p:oleObj spid="_x0000_s32773" name="Chart" r:id="rId3" imgW="6448348" imgH="5876994" progId="MSGraph.Chart.8">
              <p:embed followColorScheme="full"/>
            </p:oleObj>
          </a:graphicData>
        </a:graphic>
      </p:graphicFrame>
      <p:pic>
        <p:nvPicPr>
          <p:cNvPr id="7" name="Picture 3" descr="C:\Users\Naoum\Desktop\Banks KSA\sabb.gif"/>
          <p:cNvPicPr>
            <a:picLocks noChangeAspect="1" noChangeArrowheads="1"/>
          </p:cNvPicPr>
          <p:nvPr/>
        </p:nvPicPr>
        <p:blipFill>
          <a:blip r:embed="rId4"/>
          <a:srcRect/>
          <a:stretch>
            <a:fillRect/>
          </a:stretch>
        </p:blipFill>
        <p:spPr bwMode="auto">
          <a:xfrm>
            <a:off x="8229600" y="0"/>
            <a:ext cx="914400" cy="640080"/>
          </a:xfrm>
          <a:prstGeom prst="rect">
            <a:avLst/>
          </a:prstGeom>
          <a:noFill/>
        </p:spPr>
      </p:pic>
      <p:pic>
        <p:nvPicPr>
          <p:cNvPr id="8" name="Picture 2" descr="C:\Users\Naoum\Desktop\Naoum\My Files\Work files\my own work\Trainings\Training stuff\parc-logo.jpg"/>
          <p:cNvPicPr>
            <a:picLocks noChangeAspect="1" noChangeArrowheads="1"/>
          </p:cNvPicPr>
          <p:nvPr/>
        </p:nvPicPr>
        <p:blipFill>
          <a:blip r:embed="rId5" cstate="print"/>
          <a:srcRect/>
          <a:stretch>
            <a:fillRect/>
          </a:stretch>
        </p:blipFill>
        <p:spPr bwMode="auto">
          <a:xfrm>
            <a:off x="0" y="1"/>
            <a:ext cx="1219200" cy="692804"/>
          </a:xfrm>
          <a:prstGeom prst="rect">
            <a:avLst/>
          </a:prstGeom>
          <a:noFill/>
        </p:spPr>
      </p:pic>
      <p:sp>
        <p:nvSpPr>
          <p:cNvPr id="10" name="TextBox 3"/>
          <p:cNvSpPr txBox="1">
            <a:spLocks noChangeArrowheads="1"/>
          </p:cNvSpPr>
          <p:nvPr/>
        </p:nvSpPr>
        <p:spPr bwMode="auto">
          <a:xfrm>
            <a:off x="5715001" y="6553200"/>
            <a:ext cx="3352800" cy="276999"/>
          </a:xfrm>
          <a:prstGeom prst="rect">
            <a:avLst/>
          </a:prstGeom>
          <a:noFill/>
          <a:ln w="9525">
            <a:noFill/>
            <a:miter lim="800000"/>
            <a:headEnd/>
            <a:tailEnd/>
          </a:ln>
        </p:spPr>
        <p:txBody>
          <a:bodyPr wrap="square">
            <a:spAutoFit/>
          </a:bodyPr>
          <a:lstStyle/>
          <a:p>
            <a:pPr algn="r"/>
            <a:r>
              <a:rPr lang="en-US" sz="1200" dirty="0">
                <a:latin typeface="Trebuchet MS" pitchFamily="34" charset="0"/>
              </a:rPr>
              <a:t>Base: </a:t>
            </a:r>
            <a:r>
              <a:rPr lang="en-US" sz="1200" dirty="0" smtClean="0">
                <a:latin typeface="Trebuchet MS" pitchFamily="34" charset="0"/>
              </a:rPr>
              <a:t>SABB Account </a:t>
            </a:r>
            <a:r>
              <a:rPr lang="en-US" sz="1200" dirty="0">
                <a:latin typeface="Trebuchet MS" pitchFamily="34" charset="0"/>
              </a:rPr>
              <a:t>Holders </a:t>
            </a:r>
            <a:r>
              <a:rPr lang="en-US" sz="1200" dirty="0" smtClean="0">
                <a:latin typeface="Trebuchet MS" pitchFamily="34" charset="0"/>
              </a:rPr>
              <a:t>=219</a:t>
            </a:r>
            <a:endParaRPr lang="en-US" sz="1200" dirty="0">
              <a:latin typeface="Trebuchet MS" pitchFamily="34" charset="0"/>
            </a:endParaRP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p:txBody>
          <a:bodyPr/>
          <a:lstStyle/>
          <a:p>
            <a:r>
              <a:rPr lang="en-US"/>
              <a:t>Cards owned</a:t>
            </a:r>
          </a:p>
        </p:txBody>
      </p:sp>
      <p:sp>
        <p:nvSpPr>
          <p:cNvPr id="37891" name="Rectangle 3"/>
          <p:cNvSpPr>
            <a:spLocks noGrp="1" noChangeArrowheads="1"/>
          </p:cNvSpPr>
          <p:nvPr>
            <p:ph type="body" sz="half" idx="1"/>
          </p:nvPr>
        </p:nvSpPr>
        <p:spPr>
          <a:xfrm>
            <a:off x="5029200" y="1828800"/>
            <a:ext cx="3657600" cy="3886200"/>
          </a:xfrm>
        </p:spPr>
        <p:txBody>
          <a:bodyPr/>
          <a:lstStyle/>
          <a:p>
            <a:pPr>
              <a:lnSpc>
                <a:spcPct val="90000"/>
              </a:lnSpc>
            </a:pPr>
            <a:r>
              <a:rPr lang="en-US" sz="2000" dirty="0"/>
              <a:t>About </a:t>
            </a:r>
            <a:r>
              <a:rPr lang="en-US" sz="2000" dirty="0" smtClean="0"/>
              <a:t>three quarters </a:t>
            </a:r>
            <a:r>
              <a:rPr lang="en-US" sz="2000" dirty="0" smtClean="0"/>
              <a:t>(</a:t>
            </a:r>
            <a:r>
              <a:rPr lang="en-US" sz="2000" dirty="0" smtClean="0"/>
              <a:t>69</a:t>
            </a:r>
            <a:r>
              <a:rPr lang="en-US" sz="2000" dirty="0" smtClean="0"/>
              <a:t>%) </a:t>
            </a:r>
            <a:r>
              <a:rPr lang="en-US" sz="2000" dirty="0"/>
              <a:t>of </a:t>
            </a:r>
            <a:r>
              <a:rPr lang="en-US" sz="2000" dirty="0" smtClean="0"/>
              <a:t>SABB clients </a:t>
            </a:r>
            <a:r>
              <a:rPr lang="en-US" sz="2000" dirty="0"/>
              <a:t>hold an ATM / Debit Card</a:t>
            </a:r>
          </a:p>
          <a:p>
            <a:pPr>
              <a:lnSpc>
                <a:spcPct val="90000"/>
              </a:lnSpc>
            </a:pPr>
            <a:endParaRPr lang="en-US" sz="2000" dirty="0"/>
          </a:p>
          <a:p>
            <a:pPr>
              <a:lnSpc>
                <a:spcPct val="90000"/>
              </a:lnSpc>
            </a:pPr>
            <a:r>
              <a:rPr lang="en-US" sz="2000" dirty="0" smtClean="0"/>
              <a:t>56% </a:t>
            </a:r>
            <a:r>
              <a:rPr lang="en-US" sz="2000" dirty="0"/>
              <a:t>of the clients hold at least one Credit Card</a:t>
            </a:r>
          </a:p>
          <a:p>
            <a:pPr>
              <a:lnSpc>
                <a:spcPct val="90000"/>
              </a:lnSpc>
            </a:pPr>
            <a:endParaRPr lang="en-US" sz="2000" dirty="0"/>
          </a:p>
          <a:p>
            <a:pPr>
              <a:lnSpc>
                <a:spcPct val="90000"/>
              </a:lnSpc>
            </a:pPr>
            <a:r>
              <a:rPr lang="en-US" sz="2000" dirty="0" smtClean="0"/>
              <a:t>Internet Debit Card, Store Card &amp; others have </a:t>
            </a:r>
            <a:r>
              <a:rPr lang="en-US" sz="2000" dirty="0" smtClean="0"/>
              <a:t>5% &amp; 1% </a:t>
            </a:r>
            <a:r>
              <a:rPr lang="en-US" sz="2000" dirty="0" smtClean="0"/>
              <a:t>penetration </a:t>
            </a:r>
            <a:r>
              <a:rPr lang="en-US" sz="2000" dirty="0" smtClean="0"/>
              <a:t>respectively among SABB Account </a:t>
            </a:r>
            <a:r>
              <a:rPr lang="en-US" sz="2000" dirty="0" smtClean="0"/>
              <a:t>holders</a:t>
            </a:r>
            <a:endParaRPr lang="en-US" sz="2000" dirty="0"/>
          </a:p>
        </p:txBody>
      </p:sp>
      <p:sp>
        <p:nvSpPr>
          <p:cNvPr id="6" name="Slide Number Placeholder 5"/>
          <p:cNvSpPr>
            <a:spLocks noGrp="1"/>
          </p:cNvSpPr>
          <p:nvPr>
            <p:ph type="sldNum" sz="quarter" idx="11"/>
          </p:nvPr>
        </p:nvSpPr>
        <p:spPr>
          <a:xfrm>
            <a:off x="0" y="6400800"/>
            <a:ext cx="2133600" cy="457200"/>
          </a:xfrm>
        </p:spPr>
        <p:txBody>
          <a:bodyPr/>
          <a:lstStyle/>
          <a:p>
            <a:pPr algn="l"/>
            <a:fld id="{017C7715-D2B4-4B0E-8B79-2B0F00FD1950}" type="slidenum">
              <a:rPr lang="en-US" smtClean="0"/>
              <a:pPr algn="l"/>
              <a:t>28</a:t>
            </a:fld>
            <a:endParaRPr lang="en-US" dirty="0"/>
          </a:p>
        </p:txBody>
      </p:sp>
      <p:graphicFrame>
        <p:nvGraphicFramePr>
          <p:cNvPr id="9" name="Object 6"/>
          <p:cNvGraphicFramePr>
            <a:graphicFrameLocks noChangeAspect="1"/>
          </p:cNvGraphicFramePr>
          <p:nvPr/>
        </p:nvGraphicFramePr>
        <p:xfrm>
          <a:off x="304800" y="1752600"/>
          <a:ext cx="4867072" cy="4191000"/>
        </p:xfrm>
        <a:graphic>
          <a:graphicData uri="http://schemas.openxmlformats.org/drawingml/2006/chart">
            <c:chart xmlns:c="http://schemas.openxmlformats.org/drawingml/2006/chart" xmlns:r="http://schemas.openxmlformats.org/officeDocument/2006/relationships" r:id="rId2"/>
          </a:graphicData>
        </a:graphic>
      </p:graphicFrame>
      <p:pic>
        <p:nvPicPr>
          <p:cNvPr id="8" name="Picture 3" descr="C:\Users\Naoum\Desktop\Banks KSA\sabb.gif"/>
          <p:cNvPicPr>
            <a:picLocks noChangeAspect="1" noChangeArrowheads="1"/>
          </p:cNvPicPr>
          <p:nvPr/>
        </p:nvPicPr>
        <p:blipFill>
          <a:blip r:embed="rId3"/>
          <a:srcRect/>
          <a:stretch>
            <a:fillRect/>
          </a:stretch>
        </p:blipFill>
        <p:spPr bwMode="auto">
          <a:xfrm>
            <a:off x="8229600" y="0"/>
            <a:ext cx="914400" cy="640080"/>
          </a:xfrm>
          <a:prstGeom prst="rect">
            <a:avLst/>
          </a:prstGeom>
          <a:noFill/>
        </p:spPr>
      </p:pic>
      <p:pic>
        <p:nvPicPr>
          <p:cNvPr id="10" name="Picture 2" descr="C:\Users\Naoum\Desktop\Naoum\My Files\Work files\my own work\Trainings\Training stuff\parc-logo.jpg"/>
          <p:cNvPicPr>
            <a:picLocks noChangeAspect="1" noChangeArrowheads="1"/>
          </p:cNvPicPr>
          <p:nvPr/>
        </p:nvPicPr>
        <p:blipFill>
          <a:blip r:embed="rId4" cstate="print"/>
          <a:srcRect/>
          <a:stretch>
            <a:fillRect/>
          </a:stretch>
        </p:blipFill>
        <p:spPr bwMode="auto">
          <a:xfrm>
            <a:off x="0" y="1"/>
            <a:ext cx="1219200" cy="692804"/>
          </a:xfrm>
          <a:prstGeom prst="rect">
            <a:avLst/>
          </a:prstGeom>
          <a:noFill/>
        </p:spPr>
      </p:pic>
      <p:sp>
        <p:nvSpPr>
          <p:cNvPr id="12" name="TextBox 3"/>
          <p:cNvSpPr txBox="1">
            <a:spLocks noChangeArrowheads="1"/>
          </p:cNvSpPr>
          <p:nvPr/>
        </p:nvSpPr>
        <p:spPr bwMode="auto">
          <a:xfrm>
            <a:off x="5715001" y="6553200"/>
            <a:ext cx="3352800" cy="276999"/>
          </a:xfrm>
          <a:prstGeom prst="rect">
            <a:avLst/>
          </a:prstGeom>
          <a:noFill/>
          <a:ln w="9525">
            <a:noFill/>
            <a:miter lim="800000"/>
            <a:headEnd/>
            <a:tailEnd/>
          </a:ln>
        </p:spPr>
        <p:txBody>
          <a:bodyPr wrap="square">
            <a:spAutoFit/>
          </a:bodyPr>
          <a:lstStyle/>
          <a:p>
            <a:pPr algn="r"/>
            <a:r>
              <a:rPr lang="en-US" sz="1200" dirty="0">
                <a:latin typeface="Trebuchet MS" pitchFamily="34" charset="0"/>
              </a:rPr>
              <a:t>Base: </a:t>
            </a:r>
            <a:r>
              <a:rPr lang="en-US" sz="1200" dirty="0" smtClean="0">
                <a:latin typeface="Trebuchet MS" pitchFamily="34" charset="0"/>
              </a:rPr>
              <a:t>SABB Account </a:t>
            </a:r>
            <a:r>
              <a:rPr lang="en-US" sz="1200" dirty="0">
                <a:latin typeface="Trebuchet MS" pitchFamily="34" charset="0"/>
              </a:rPr>
              <a:t>Holders </a:t>
            </a:r>
            <a:r>
              <a:rPr lang="en-US" sz="1200" dirty="0" smtClean="0">
                <a:latin typeface="Trebuchet MS" pitchFamily="34" charset="0"/>
              </a:rPr>
              <a:t>=219</a:t>
            </a:r>
            <a:endParaRPr lang="en-US" sz="1200" dirty="0">
              <a:latin typeface="Trebuchet MS" pitchFamily="34" charset="0"/>
            </a:endParaRP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77828" name="Title 3"/>
          <p:cNvSpPr>
            <a:spLocks/>
          </p:cNvSpPr>
          <p:nvPr/>
        </p:nvSpPr>
        <p:spPr bwMode="auto">
          <a:xfrm>
            <a:off x="1219200" y="2130425"/>
            <a:ext cx="7086600" cy="1470025"/>
          </a:xfrm>
          <a:prstGeom prst="rect">
            <a:avLst/>
          </a:prstGeom>
          <a:noFill/>
          <a:ln w="9525">
            <a:noFill/>
            <a:miter lim="800000"/>
            <a:headEnd/>
            <a:tailEnd/>
          </a:ln>
          <a:effectLst/>
        </p:spPr>
        <p:txBody>
          <a:bodyPr anchor="ctr"/>
          <a:lstStyle/>
          <a:p>
            <a:r>
              <a:rPr lang="en-US" sz="5000">
                <a:solidFill>
                  <a:srgbClr val="990000"/>
                </a:solidFill>
              </a:rPr>
              <a:t>Day-to-Day Activities</a:t>
            </a:r>
          </a:p>
        </p:txBody>
      </p:sp>
      <p:sp>
        <p:nvSpPr>
          <p:cNvPr id="5" name="Subtitle 4"/>
          <p:cNvSpPr>
            <a:spLocks/>
          </p:cNvSpPr>
          <p:nvPr/>
        </p:nvSpPr>
        <p:spPr bwMode="auto">
          <a:xfrm>
            <a:off x="1524000" y="3886200"/>
            <a:ext cx="6400800" cy="1752600"/>
          </a:xfrm>
          <a:prstGeom prst="rect">
            <a:avLst/>
          </a:prstGeom>
          <a:noFill/>
          <a:ln w="9525">
            <a:noFill/>
            <a:miter lim="800000"/>
            <a:headEnd/>
            <a:tailEnd/>
          </a:ln>
          <a:effectLst/>
        </p:spPr>
        <p:txBody>
          <a:bodyPr/>
          <a:lstStyle/>
          <a:p>
            <a:pPr>
              <a:lnSpc>
                <a:spcPct val="90000"/>
              </a:lnSpc>
              <a:spcBef>
                <a:spcPct val="20000"/>
              </a:spcBef>
              <a:buClr>
                <a:schemeClr val="bg2"/>
              </a:buClr>
              <a:buSzPct val="75000"/>
              <a:buFont typeface="Wingdings" pitchFamily="2" charset="2"/>
              <a:buNone/>
            </a:pPr>
            <a:r>
              <a:rPr lang="en-US" sz="3400" u="sng">
                <a:solidFill>
                  <a:srgbClr val="898989"/>
                </a:solidFill>
              </a:rPr>
              <a:t>Did Yesterday:</a:t>
            </a:r>
            <a:endParaRPr lang="en-US" sz="3000" i="1">
              <a:solidFill>
                <a:srgbClr val="898989"/>
              </a:solidFill>
            </a:endParaRPr>
          </a:p>
          <a:p>
            <a:pPr>
              <a:lnSpc>
                <a:spcPct val="90000"/>
              </a:lnSpc>
              <a:spcBef>
                <a:spcPct val="20000"/>
              </a:spcBef>
              <a:buClr>
                <a:schemeClr val="bg2"/>
              </a:buClr>
              <a:buSzPct val="75000"/>
              <a:buFont typeface="Wingdings" pitchFamily="2" charset="2"/>
              <a:buNone/>
            </a:pPr>
            <a:r>
              <a:rPr lang="en-US" sz="3000" i="1">
                <a:solidFill>
                  <a:srgbClr val="898989"/>
                </a:solidFill>
              </a:rPr>
              <a:t>Watching TV</a:t>
            </a:r>
          </a:p>
          <a:p>
            <a:pPr>
              <a:lnSpc>
                <a:spcPct val="90000"/>
              </a:lnSpc>
              <a:spcBef>
                <a:spcPct val="20000"/>
              </a:spcBef>
              <a:buClr>
                <a:schemeClr val="bg2"/>
              </a:buClr>
              <a:buSzPct val="75000"/>
              <a:buFont typeface="Wingdings" pitchFamily="2" charset="2"/>
              <a:buNone/>
            </a:pPr>
            <a:r>
              <a:rPr lang="en-US" sz="3000" i="1">
                <a:solidFill>
                  <a:srgbClr val="898989"/>
                </a:solidFill>
              </a:rPr>
              <a:t>Listening to the Radio</a:t>
            </a:r>
          </a:p>
        </p:txBody>
      </p:sp>
      <p:sp>
        <p:nvSpPr>
          <p:cNvPr id="4" name="Slide Number Placeholder 3"/>
          <p:cNvSpPr>
            <a:spLocks noGrp="1"/>
          </p:cNvSpPr>
          <p:nvPr>
            <p:ph type="sldNum" sz="quarter" idx="11"/>
          </p:nvPr>
        </p:nvSpPr>
        <p:spPr>
          <a:xfrm>
            <a:off x="0" y="6400800"/>
            <a:ext cx="2133600" cy="457200"/>
          </a:xfrm>
        </p:spPr>
        <p:txBody>
          <a:bodyPr/>
          <a:lstStyle/>
          <a:p>
            <a:pPr algn="l"/>
            <a:fld id="{D932A0E5-81EC-4DE0-B44F-4E48F3D9E666}" type="slidenum">
              <a:rPr lang="en-US" smtClean="0"/>
              <a:pPr algn="l"/>
              <a:t>29</a:t>
            </a:fld>
            <a:endParaRPr lang="en-US" dirty="0"/>
          </a:p>
        </p:txBody>
      </p:sp>
      <p:pic>
        <p:nvPicPr>
          <p:cNvPr id="6" name="Picture 3" descr="C:\Users\Naoum\Desktop\Banks KSA\sabb.gif"/>
          <p:cNvPicPr>
            <a:picLocks noChangeAspect="1" noChangeArrowheads="1"/>
          </p:cNvPicPr>
          <p:nvPr/>
        </p:nvPicPr>
        <p:blipFill>
          <a:blip r:embed="rId2"/>
          <a:srcRect/>
          <a:stretch>
            <a:fillRect/>
          </a:stretch>
        </p:blipFill>
        <p:spPr bwMode="auto">
          <a:xfrm>
            <a:off x="8229600" y="0"/>
            <a:ext cx="914400" cy="640080"/>
          </a:xfrm>
          <a:prstGeom prst="rect">
            <a:avLst/>
          </a:prstGeom>
          <a:noFill/>
        </p:spPr>
      </p:pic>
      <p:pic>
        <p:nvPicPr>
          <p:cNvPr id="7" name="Picture 2" descr="C:\Users\Naoum\Desktop\Naoum\My Files\Work files\my own work\Trainings\Training stuff\parc-logo.jpg"/>
          <p:cNvPicPr>
            <a:picLocks noChangeAspect="1" noChangeArrowheads="1"/>
          </p:cNvPicPr>
          <p:nvPr/>
        </p:nvPicPr>
        <p:blipFill>
          <a:blip r:embed="rId3" cstate="print"/>
          <a:srcRect/>
          <a:stretch>
            <a:fillRect/>
          </a:stretch>
        </p:blipFill>
        <p:spPr bwMode="auto">
          <a:xfrm>
            <a:off x="0" y="1"/>
            <a:ext cx="1219200" cy="692804"/>
          </a:xfrm>
          <a:prstGeom prst="rect">
            <a:avLst/>
          </a:prstGeom>
          <a:noFill/>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098" name="Slide Number Placeholder 3"/>
          <p:cNvSpPr>
            <a:spLocks noGrp="1"/>
          </p:cNvSpPr>
          <p:nvPr>
            <p:ph type="sldNum" sz="quarter" idx="12"/>
          </p:nvPr>
        </p:nvSpPr>
        <p:spPr>
          <a:xfrm>
            <a:off x="0" y="6381750"/>
            <a:ext cx="2133600" cy="476250"/>
          </a:xfrm>
          <a:noFill/>
        </p:spPr>
        <p:txBody>
          <a:bodyPr/>
          <a:lstStyle/>
          <a:p>
            <a:pPr algn="l"/>
            <a:fld id="{4B64F6A2-9A1D-4F2D-886C-F449AC142A9B}" type="slidenum">
              <a:rPr lang="ar-SA" smtClean="0"/>
              <a:pPr algn="l"/>
              <a:t>3</a:t>
            </a:fld>
            <a:endParaRPr lang="en-US" smtClean="0"/>
          </a:p>
        </p:txBody>
      </p:sp>
      <p:sp>
        <p:nvSpPr>
          <p:cNvPr id="4099" name="Title 1"/>
          <p:cNvSpPr>
            <a:spLocks/>
          </p:cNvSpPr>
          <p:nvPr/>
        </p:nvSpPr>
        <p:spPr bwMode="auto">
          <a:xfrm>
            <a:off x="838200" y="152400"/>
            <a:ext cx="7467600" cy="762000"/>
          </a:xfrm>
          <a:prstGeom prst="rect">
            <a:avLst/>
          </a:prstGeom>
          <a:noFill/>
          <a:ln w="9525">
            <a:noFill/>
            <a:miter lim="800000"/>
            <a:headEnd/>
            <a:tailEnd/>
          </a:ln>
        </p:spPr>
        <p:txBody>
          <a:bodyPr anchor="b"/>
          <a:lstStyle/>
          <a:p>
            <a:pPr algn="ctr"/>
            <a:r>
              <a:rPr lang="en-US" sz="4400" dirty="0">
                <a:solidFill>
                  <a:schemeClr val="tx2"/>
                </a:solidFill>
              </a:rPr>
              <a:t>Contents</a:t>
            </a:r>
          </a:p>
        </p:txBody>
      </p:sp>
      <p:sp>
        <p:nvSpPr>
          <p:cNvPr id="4100" name="Content Placeholder 2"/>
          <p:cNvSpPr>
            <a:spLocks/>
          </p:cNvSpPr>
          <p:nvPr/>
        </p:nvSpPr>
        <p:spPr bwMode="auto">
          <a:xfrm>
            <a:off x="457200" y="990600"/>
            <a:ext cx="8153400" cy="5410200"/>
          </a:xfrm>
          <a:prstGeom prst="rect">
            <a:avLst/>
          </a:prstGeom>
          <a:noFill/>
          <a:ln w="9525">
            <a:noFill/>
            <a:miter lim="800000"/>
            <a:headEnd/>
            <a:tailEnd/>
          </a:ln>
        </p:spPr>
        <p:txBody>
          <a:bodyPr/>
          <a:lstStyle/>
          <a:p>
            <a:pPr marL="273050" indent="-273050">
              <a:spcBef>
                <a:spcPct val="20000"/>
              </a:spcBef>
              <a:buFontTx/>
              <a:buChar char="•"/>
            </a:pPr>
            <a:r>
              <a:rPr lang="en-US" sz="2000" dirty="0">
                <a:latin typeface="Arial" pitchFamily="34" charset="0"/>
                <a:cs typeface="Arial" pitchFamily="34" charset="0"/>
              </a:rPr>
              <a:t>In-depth analysis of the Financial Services sector in KSA, with particular focus on the following four segments: </a:t>
            </a:r>
          </a:p>
          <a:p>
            <a:pPr marL="639763" lvl="1" indent="-273050">
              <a:spcBef>
                <a:spcPct val="20000"/>
              </a:spcBef>
              <a:buFontTx/>
              <a:buChar char="–"/>
            </a:pPr>
            <a:r>
              <a:rPr lang="en-US" sz="1900" dirty="0">
                <a:latin typeface="Arial" pitchFamily="34" charset="0"/>
                <a:cs typeface="Arial" pitchFamily="34" charset="0"/>
              </a:rPr>
              <a:t>Banks	</a:t>
            </a:r>
          </a:p>
          <a:p>
            <a:pPr marL="639763" lvl="1" indent="-273050">
              <a:spcBef>
                <a:spcPct val="20000"/>
              </a:spcBef>
              <a:buFontTx/>
              <a:buChar char="–"/>
            </a:pPr>
            <a:r>
              <a:rPr lang="en-US" sz="1900" dirty="0">
                <a:latin typeface="Arial" pitchFamily="34" charset="0"/>
                <a:cs typeface="Arial" pitchFamily="34" charset="0"/>
              </a:rPr>
              <a:t>Plastic Cards</a:t>
            </a:r>
          </a:p>
          <a:p>
            <a:pPr marL="639763" lvl="1" indent="-273050">
              <a:spcBef>
                <a:spcPct val="20000"/>
              </a:spcBef>
              <a:buFontTx/>
              <a:buChar char="–"/>
            </a:pPr>
            <a:r>
              <a:rPr lang="en-US" sz="1900" dirty="0">
                <a:latin typeface="Arial" pitchFamily="34" charset="0"/>
                <a:cs typeface="Arial" pitchFamily="34" charset="0"/>
              </a:rPr>
              <a:t>Plastic Card Usage </a:t>
            </a:r>
          </a:p>
          <a:p>
            <a:pPr marL="639763" lvl="1" indent="-273050">
              <a:spcBef>
                <a:spcPct val="20000"/>
              </a:spcBef>
              <a:buFontTx/>
              <a:buChar char="–"/>
            </a:pPr>
            <a:r>
              <a:rPr lang="en-US" sz="1900" dirty="0">
                <a:latin typeface="Arial" pitchFamily="34" charset="0"/>
                <a:cs typeface="Arial" pitchFamily="34" charset="0"/>
              </a:rPr>
              <a:t>Credit </a:t>
            </a:r>
          </a:p>
          <a:p>
            <a:pPr marL="273050" indent="-273050">
              <a:spcBef>
                <a:spcPct val="20000"/>
              </a:spcBef>
              <a:buFontTx/>
              <a:buChar char="•"/>
            </a:pPr>
            <a:r>
              <a:rPr lang="en-GB" sz="2000" dirty="0">
                <a:latin typeface="Arial" pitchFamily="34" charset="0"/>
                <a:cs typeface="Arial" pitchFamily="34" charset="0"/>
              </a:rPr>
              <a:t>Socio-demographical profiling </a:t>
            </a:r>
          </a:p>
          <a:p>
            <a:pPr marL="639763" lvl="1" indent="-273050">
              <a:spcBef>
                <a:spcPct val="20000"/>
              </a:spcBef>
              <a:buFontTx/>
              <a:buChar char="–"/>
            </a:pPr>
            <a:r>
              <a:rPr lang="en-US" sz="1900" dirty="0">
                <a:latin typeface="Arial" pitchFamily="34" charset="0"/>
                <a:cs typeface="Arial" pitchFamily="34" charset="0"/>
              </a:rPr>
              <a:t>Account Holders &amp; Non</a:t>
            </a:r>
          </a:p>
          <a:p>
            <a:pPr marL="639763" lvl="1" indent="-273050">
              <a:spcBef>
                <a:spcPct val="20000"/>
              </a:spcBef>
              <a:buFontTx/>
              <a:buChar char="–"/>
            </a:pPr>
            <a:r>
              <a:rPr lang="en-US" sz="1900" dirty="0">
                <a:latin typeface="Arial" pitchFamily="34" charset="0"/>
                <a:cs typeface="Arial" pitchFamily="34" charset="0"/>
              </a:rPr>
              <a:t>Account Type</a:t>
            </a:r>
          </a:p>
          <a:p>
            <a:pPr marL="639763" lvl="1" indent="-273050">
              <a:spcBef>
                <a:spcPct val="20000"/>
              </a:spcBef>
              <a:buFontTx/>
              <a:buChar char="–"/>
            </a:pPr>
            <a:r>
              <a:rPr lang="en-US" sz="1900" dirty="0">
                <a:latin typeface="Arial" pitchFamily="34" charset="0"/>
                <a:cs typeface="Arial" pitchFamily="34" charset="0"/>
              </a:rPr>
              <a:t>Plastic Cards</a:t>
            </a:r>
          </a:p>
          <a:p>
            <a:pPr marL="639763" lvl="1" indent="-273050">
              <a:spcBef>
                <a:spcPct val="20000"/>
              </a:spcBef>
              <a:buFontTx/>
              <a:buChar char="–"/>
            </a:pPr>
            <a:r>
              <a:rPr lang="en-US" sz="1900" dirty="0">
                <a:latin typeface="Arial" pitchFamily="34" charset="0"/>
                <a:cs typeface="Arial" pitchFamily="34" charset="0"/>
              </a:rPr>
              <a:t>Banks</a:t>
            </a:r>
            <a:r>
              <a:rPr lang="en-GB" sz="2000" dirty="0">
                <a:latin typeface="Arial" pitchFamily="34" charset="0"/>
                <a:cs typeface="Arial" pitchFamily="34" charset="0"/>
              </a:rPr>
              <a:t>    </a:t>
            </a:r>
            <a:endParaRPr lang="en-US" sz="2000" dirty="0">
              <a:latin typeface="Arial" pitchFamily="34" charset="0"/>
              <a:cs typeface="Arial" pitchFamily="34" charset="0"/>
            </a:endParaRPr>
          </a:p>
          <a:p>
            <a:pPr marL="273050" indent="-273050">
              <a:spcBef>
                <a:spcPct val="20000"/>
              </a:spcBef>
              <a:buFontTx/>
              <a:buChar char="•"/>
            </a:pPr>
            <a:r>
              <a:rPr lang="en-US" sz="2000" dirty="0">
                <a:latin typeface="Arial" pitchFamily="34" charset="0"/>
                <a:cs typeface="Arial" pitchFamily="34" charset="0"/>
              </a:rPr>
              <a:t>Study of the Factors Effecting…</a:t>
            </a:r>
          </a:p>
          <a:p>
            <a:pPr marL="639763" lvl="1" indent="-273050">
              <a:spcBef>
                <a:spcPct val="20000"/>
              </a:spcBef>
              <a:buFontTx/>
              <a:buChar char="–"/>
            </a:pPr>
            <a:r>
              <a:rPr lang="en-US" sz="1900" dirty="0">
                <a:latin typeface="Arial" pitchFamily="34" charset="0"/>
                <a:cs typeface="Arial" pitchFamily="34" charset="0"/>
              </a:rPr>
              <a:t>Tool: Correspondence Map</a:t>
            </a:r>
          </a:p>
          <a:p>
            <a:pPr marL="639763" lvl="1" indent="-273050">
              <a:spcBef>
                <a:spcPct val="20000"/>
              </a:spcBef>
              <a:buFontTx/>
              <a:buChar char="–"/>
            </a:pPr>
            <a:r>
              <a:rPr lang="en-US" sz="1900" dirty="0">
                <a:latin typeface="Arial" pitchFamily="34" charset="0"/>
                <a:cs typeface="Arial" pitchFamily="34" charset="0"/>
              </a:rPr>
              <a:t>…Choice of a Bank</a:t>
            </a:r>
          </a:p>
          <a:p>
            <a:pPr marL="639763" lvl="1" indent="-273050">
              <a:spcBef>
                <a:spcPct val="20000"/>
              </a:spcBef>
              <a:buFontTx/>
              <a:buChar char="–"/>
            </a:pPr>
            <a:r>
              <a:rPr lang="en-US" sz="1900" dirty="0">
                <a:latin typeface="Arial" pitchFamily="34" charset="0"/>
                <a:cs typeface="Arial" pitchFamily="34" charset="0"/>
              </a:rPr>
              <a:t>…Choice of Credit Cards</a:t>
            </a:r>
          </a:p>
          <a:p>
            <a:pPr marL="273050" indent="-273050">
              <a:spcBef>
                <a:spcPct val="20000"/>
              </a:spcBef>
            </a:pPr>
            <a:endParaRPr lang="en-US" sz="2000" dirty="0">
              <a:latin typeface="Arial" pitchFamily="34" charset="0"/>
              <a:cs typeface="Arial" pitchFamily="34" charset="0"/>
            </a:endParaRPr>
          </a:p>
          <a:p>
            <a:pPr marL="639763" lvl="1" indent="-273050">
              <a:spcBef>
                <a:spcPct val="20000"/>
              </a:spcBef>
              <a:buFontTx/>
              <a:buChar char="–"/>
            </a:pPr>
            <a:endParaRPr lang="en-US" sz="1900" dirty="0">
              <a:latin typeface="Arial" pitchFamily="34" charset="0"/>
              <a:cs typeface="Arial" pitchFamily="34" charset="0"/>
            </a:endParaRPr>
          </a:p>
          <a:p>
            <a:pPr marL="273050" indent="-273050">
              <a:spcBef>
                <a:spcPct val="20000"/>
              </a:spcBef>
            </a:pPr>
            <a:endParaRPr lang="en-US" sz="2000" dirty="0">
              <a:solidFill>
                <a:srgbClr val="FF0000"/>
              </a:solidFill>
              <a:latin typeface="Arial" pitchFamily="34" charset="0"/>
              <a:cs typeface="Arial" pitchFamily="34" charset="0"/>
            </a:endParaRPr>
          </a:p>
        </p:txBody>
      </p:sp>
      <p:pic>
        <p:nvPicPr>
          <p:cNvPr id="5" name="Picture 3" descr="C:\Users\Naoum\Desktop\Banks KSA\sabb.gif"/>
          <p:cNvPicPr>
            <a:picLocks noChangeAspect="1" noChangeArrowheads="1"/>
          </p:cNvPicPr>
          <p:nvPr/>
        </p:nvPicPr>
        <p:blipFill>
          <a:blip r:embed="rId2"/>
          <a:srcRect/>
          <a:stretch>
            <a:fillRect/>
          </a:stretch>
        </p:blipFill>
        <p:spPr bwMode="auto">
          <a:xfrm>
            <a:off x="8229600" y="0"/>
            <a:ext cx="914400" cy="640080"/>
          </a:xfrm>
          <a:prstGeom prst="rect">
            <a:avLst/>
          </a:prstGeom>
          <a:noFill/>
        </p:spPr>
      </p:pic>
      <p:pic>
        <p:nvPicPr>
          <p:cNvPr id="6" name="Picture 2" descr="C:\Users\Naoum\Desktop\Naoum\My Files\Work files\my own work\Trainings\Training stuff\parc-logo.jpg"/>
          <p:cNvPicPr>
            <a:picLocks noChangeAspect="1" noChangeArrowheads="1"/>
          </p:cNvPicPr>
          <p:nvPr/>
        </p:nvPicPr>
        <p:blipFill>
          <a:blip r:embed="rId3" cstate="print"/>
          <a:srcRect/>
          <a:stretch>
            <a:fillRect/>
          </a:stretch>
        </p:blipFill>
        <p:spPr bwMode="auto">
          <a:xfrm>
            <a:off x="0" y="1"/>
            <a:ext cx="1219200" cy="692804"/>
          </a:xfrm>
          <a:prstGeom prst="rect">
            <a:avLst/>
          </a:prstGeom>
          <a:noFill/>
        </p:spPr>
      </p:pic>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78853" name="Content Placeholder 2"/>
          <p:cNvSpPr>
            <a:spLocks/>
          </p:cNvSpPr>
          <p:nvPr/>
        </p:nvSpPr>
        <p:spPr bwMode="auto">
          <a:xfrm>
            <a:off x="228600" y="1219200"/>
            <a:ext cx="8534400" cy="5105400"/>
          </a:xfrm>
          <a:prstGeom prst="rect">
            <a:avLst/>
          </a:prstGeom>
          <a:noFill/>
          <a:ln w="9525">
            <a:noFill/>
            <a:miter lim="800000"/>
            <a:headEnd/>
            <a:tailEnd/>
          </a:ln>
          <a:effectLst/>
        </p:spPr>
        <p:txBody>
          <a:bodyPr/>
          <a:lstStyle/>
          <a:p>
            <a:pPr marL="342900" indent="-342900" algn="just">
              <a:lnSpc>
                <a:spcPct val="150000"/>
              </a:lnSpc>
              <a:spcBef>
                <a:spcPct val="20000"/>
              </a:spcBef>
              <a:buClr>
                <a:schemeClr val="bg2"/>
              </a:buClr>
              <a:buSzPct val="75000"/>
              <a:buFont typeface="Wingdings" pitchFamily="2" charset="2"/>
              <a:buChar char="n"/>
            </a:pPr>
            <a:r>
              <a:rPr lang="en-US" sz="1600"/>
              <a:t>The following slides will present an understanding of some of the daily activities the individuals in the four groups participate in:</a:t>
            </a:r>
          </a:p>
          <a:p>
            <a:pPr marL="342900" indent="-342900" algn="just">
              <a:lnSpc>
                <a:spcPct val="150000"/>
              </a:lnSpc>
              <a:spcBef>
                <a:spcPct val="20000"/>
              </a:spcBef>
              <a:buClr>
                <a:schemeClr val="bg2"/>
              </a:buClr>
              <a:buSzPct val="75000"/>
              <a:buFont typeface="Wingdings" pitchFamily="2" charset="2"/>
              <a:buChar char="n"/>
            </a:pPr>
            <a:r>
              <a:rPr lang="en-US" sz="1600"/>
              <a:t>For each group, the trend curve shows the level of participation in an activity at a given time during the day by the respective groups.</a:t>
            </a:r>
          </a:p>
          <a:p>
            <a:pPr marL="342900" indent="-342900" algn="just">
              <a:lnSpc>
                <a:spcPct val="150000"/>
              </a:lnSpc>
              <a:spcBef>
                <a:spcPct val="20000"/>
              </a:spcBef>
              <a:buClr>
                <a:schemeClr val="bg2"/>
              </a:buClr>
              <a:buSzPct val="75000"/>
              <a:buFont typeface="Wingdings" pitchFamily="2" charset="2"/>
              <a:buChar char="n"/>
            </a:pPr>
            <a:r>
              <a:rPr lang="en-US" sz="1600"/>
              <a:t>Evaluation of their day-to-day activities will provide an insight into certain behaviors that will enable us to determine how these individuals may react to marketing communications.</a:t>
            </a:r>
          </a:p>
          <a:p>
            <a:pPr marL="342900" indent="-342900" algn="just">
              <a:lnSpc>
                <a:spcPct val="150000"/>
              </a:lnSpc>
              <a:spcBef>
                <a:spcPct val="20000"/>
              </a:spcBef>
              <a:buClr>
                <a:schemeClr val="bg2"/>
              </a:buClr>
              <a:buSzPct val="75000"/>
              <a:buFont typeface="Wingdings" pitchFamily="2" charset="2"/>
              <a:buChar char="n"/>
            </a:pPr>
            <a:r>
              <a:rPr lang="en-US" sz="1600"/>
              <a:t>Identify the best day parts to organize promotional events</a:t>
            </a:r>
          </a:p>
          <a:p>
            <a:pPr marL="342900" indent="-342900" algn="just">
              <a:lnSpc>
                <a:spcPct val="150000"/>
              </a:lnSpc>
              <a:spcBef>
                <a:spcPct val="20000"/>
              </a:spcBef>
              <a:buClr>
                <a:schemeClr val="bg2"/>
              </a:buClr>
              <a:buSzPct val="75000"/>
              <a:buFont typeface="Wingdings" pitchFamily="2" charset="2"/>
              <a:buChar char="n"/>
            </a:pPr>
            <a:r>
              <a:rPr lang="en-US" sz="1600"/>
              <a:t>Identify opportunities and scope for advertising in shopping malls or stores</a:t>
            </a:r>
          </a:p>
        </p:txBody>
      </p:sp>
      <p:sp>
        <p:nvSpPr>
          <p:cNvPr id="78854" name="Rectangle 6"/>
          <p:cNvSpPr>
            <a:spLocks noChangeArrowheads="1"/>
          </p:cNvSpPr>
          <p:nvPr/>
        </p:nvSpPr>
        <p:spPr bwMode="auto">
          <a:xfrm>
            <a:off x="457200" y="579438"/>
            <a:ext cx="8382000" cy="487362"/>
          </a:xfrm>
          <a:prstGeom prst="rect">
            <a:avLst/>
          </a:prstGeom>
          <a:noFill/>
          <a:ln w="9525">
            <a:noFill/>
            <a:miter lim="800000"/>
            <a:headEnd/>
            <a:tailEnd/>
          </a:ln>
          <a:effectLst/>
        </p:spPr>
        <p:txBody>
          <a:bodyPr anchor="ctr"/>
          <a:lstStyle/>
          <a:p>
            <a:pPr algn="l"/>
            <a:r>
              <a:rPr lang="en-US" sz="3200"/>
              <a:t>Daily Activities</a:t>
            </a:r>
          </a:p>
        </p:txBody>
      </p:sp>
      <p:sp>
        <p:nvSpPr>
          <p:cNvPr id="4" name="Slide Number Placeholder 3"/>
          <p:cNvSpPr>
            <a:spLocks noGrp="1"/>
          </p:cNvSpPr>
          <p:nvPr>
            <p:ph type="sldNum" sz="quarter" idx="11"/>
          </p:nvPr>
        </p:nvSpPr>
        <p:spPr>
          <a:xfrm>
            <a:off x="0" y="6400800"/>
            <a:ext cx="2133600" cy="457200"/>
          </a:xfrm>
        </p:spPr>
        <p:txBody>
          <a:bodyPr/>
          <a:lstStyle/>
          <a:p>
            <a:pPr algn="l"/>
            <a:fld id="{D932A0E5-81EC-4DE0-B44F-4E48F3D9E666}" type="slidenum">
              <a:rPr lang="en-US" smtClean="0"/>
              <a:pPr algn="l"/>
              <a:t>30</a:t>
            </a:fld>
            <a:endParaRPr lang="en-US" dirty="0"/>
          </a:p>
        </p:txBody>
      </p:sp>
      <p:pic>
        <p:nvPicPr>
          <p:cNvPr id="5" name="Picture 3" descr="C:\Users\Naoum\Desktop\Banks KSA\sabb.gif"/>
          <p:cNvPicPr>
            <a:picLocks noChangeAspect="1" noChangeArrowheads="1"/>
          </p:cNvPicPr>
          <p:nvPr/>
        </p:nvPicPr>
        <p:blipFill>
          <a:blip r:embed="rId2"/>
          <a:srcRect/>
          <a:stretch>
            <a:fillRect/>
          </a:stretch>
        </p:blipFill>
        <p:spPr bwMode="auto">
          <a:xfrm>
            <a:off x="8229600" y="0"/>
            <a:ext cx="914400" cy="640080"/>
          </a:xfrm>
          <a:prstGeom prst="rect">
            <a:avLst/>
          </a:prstGeom>
          <a:noFill/>
        </p:spPr>
      </p:pic>
      <p:pic>
        <p:nvPicPr>
          <p:cNvPr id="6" name="Picture 2" descr="C:\Users\Naoum\Desktop\Naoum\My Files\Work files\my own work\Trainings\Training stuff\parc-logo.jpg"/>
          <p:cNvPicPr>
            <a:picLocks noChangeAspect="1" noChangeArrowheads="1"/>
          </p:cNvPicPr>
          <p:nvPr/>
        </p:nvPicPr>
        <p:blipFill>
          <a:blip r:embed="rId3" cstate="print"/>
          <a:srcRect/>
          <a:stretch>
            <a:fillRect/>
          </a:stretch>
        </p:blipFill>
        <p:spPr bwMode="auto">
          <a:xfrm>
            <a:off x="0" y="1"/>
            <a:ext cx="1219200" cy="692804"/>
          </a:xfrm>
          <a:prstGeom prst="rect">
            <a:avLst/>
          </a:prstGeom>
          <a:noFill/>
        </p:spPr>
      </p:pic>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1" name="Picture 2" descr="C:\Users\Naoum\Desktop\Naoum\My Files\Work files\my own work\Trainings\Training stuff\parc-logo.jpg"/>
          <p:cNvPicPr>
            <a:picLocks noChangeAspect="1" noChangeArrowheads="1"/>
          </p:cNvPicPr>
          <p:nvPr/>
        </p:nvPicPr>
        <p:blipFill>
          <a:blip r:embed="rId3" cstate="print"/>
          <a:srcRect/>
          <a:stretch>
            <a:fillRect/>
          </a:stretch>
        </p:blipFill>
        <p:spPr bwMode="auto">
          <a:xfrm>
            <a:off x="0" y="1"/>
            <a:ext cx="1219200" cy="692804"/>
          </a:xfrm>
          <a:prstGeom prst="rect">
            <a:avLst/>
          </a:prstGeom>
          <a:noFill/>
        </p:spPr>
      </p:pic>
      <p:graphicFrame>
        <p:nvGraphicFramePr>
          <p:cNvPr id="2" name="Object 3"/>
          <p:cNvGraphicFramePr>
            <a:graphicFrameLocks noChangeAspect="1"/>
          </p:cNvGraphicFramePr>
          <p:nvPr/>
        </p:nvGraphicFramePr>
        <p:xfrm>
          <a:off x="76200" y="914400"/>
          <a:ext cx="9036050" cy="5570538"/>
        </p:xfrm>
        <a:graphic>
          <a:graphicData uri="http://schemas.openxmlformats.org/presentationml/2006/ole">
            <p:oleObj spid="_x0000_s83974" name="Chart" r:id="rId4" imgW="9058406" imgH="5591134" progId="MSGraph.Chart.8">
              <p:embed followColorScheme="full"/>
            </p:oleObj>
          </a:graphicData>
        </a:graphic>
      </p:graphicFrame>
      <p:sp>
        <p:nvSpPr>
          <p:cNvPr id="83974" name="TextBox 5"/>
          <p:cNvSpPr txBox="1">
            <a:spLocks noChangeArrowheads="1"/>
          </p:cNvSpPr>
          <p:nvPr/>
        </p:nvSpPr>
        <p:spPr bwMode="auto">
          <a:xfrm>
            <a:off x="685800" y="942975"/>
            <a:ext cx="3429000" cy="276225"/>
          </a:xfrm>
          <a:prstGeom prst="rect">
            <a:avLst/>
          </a:prstGeom>
          <a:noFill/>
          <a:ln w="9525">
            <a:noFill/>
            <a:miter lim="800000"/>
            <a:headEnd/>
            <a:tailEnd/>
          </a:ln>
        </p:spPr>
        <p:txBody>
          <a:bodyPr>
            <a:spAutoFit/>
          </a:bodyPr>
          <a:lstStyle/>
          <a:p>
            <a:pPr algn="l"/>
            <a:r>
              <a:rPr lang="en-US" sz="1200">
                <a:latin typeface="Trebuchet MS" pitchFamily="34" charset="0"/>
              </a:rPr>
              <a:t>Yesterday’s Activities: 30 min. time segments</a:t>
            </a:r>
          </a:p>
        </p:txBody>
      </p:sp>
      <p:sp>
        <p:nvSpPr>
          <p:cNvPr id="83976" name="Oval 8"/>
          <p:cNvSpPr>
            <a:spLocks noChangeArrowheads="1"/>
          </p:cNvSpPr>
          <p:nvPr/>
        </p:nvSpPr>
        <p:spPr bwMode="auto">
          <a:xfrm>
            <a:off x="6781800" y="2133600"/>
            <a:ext cx="1295400" cy="1219200"/>
          </a:xfrm>
          <a:prstGeom prst="ellipse">
            <a:avLst/>
          </a:prstGeom>
          <a:noFill/>
          <a:ln w="28575">
            <a:solidFill>
              <a:schemeClr val="tx1"/>
            </a:solidFill>
            <a:prstDash val="sysDot"/>
            <a:round/>
            <a:headEnd/>
            <a:tailEnd/>
          </a:ln>
          <a:effectLst/>
        </p:spPr>
        <p:txBody>
          <a:bodyPr wrap="none" anchor="ctr"/>
          <a:lstStyle/>
          <a:p>
            <a:endParaRPr lang="en-US"/>
          </a:p>
        </p:txBody>
      </p:sp>
      <p:sp>
        <p:nvSpPr>
          <p:cNvPr id="83977" name="AutoShape 9"/>
          <p:cNvSpPr>
            <a:spLocks noChangeArrowheads="1"/>
          </p:cNvSpPr>
          <p:nvPr/>
        </p:nvSpPr>
        <p:spPr bwMode="auto">
          <a:xfrm>
            <a:off x="914400" y="1371600"/>
            <a:ext cx="4038600" cy="1219200"/>
          </a:xfrm>
          <a:prstGeom prst="wedgeRoundRectCallout">
            <a:avLst>
              <a:gd name="adj1" fmla="val 40773"/>
              <a:gd name="adj2" fmla="val 74218"/>
              <a:gd name="adj3" fmla="val 16667"/>
            </a:avLst>
          </a:prstGeom>
          <a:solidFill>
            <a:srgbClr val="800000"/>
          </a:solidFill>
          <a:ln w="9525">
            <a:noFill/>
            <a:miter lim="800000"/>
            <a:headEnd/>
            <a:tailEnd/>
          </a:ln>
          <a:effectLst>
            <a:outerShdw dist="107763" dir="8100000" algn="ctr" rotWithShape="0">
              <a:schemeClr val="bg2">
                <a:alpha val="50000"/>
              </a:schemeClr>
            </a:outerShdw>
          </a:effectLst>
        </p:spPr>
        <p:txBody>
          <a:bodyPr/>
          <a:lstStyle/>
          <a:p>
            <a:pPr algn="l"/>
            <a:r>
              <a:rPr lang="en-US" sz="1600" i="1" dirty="0" smtClean="0">
                <a:solidFill>
                  <a:schemeClr val="bg1"/>
                </a:solidFill>
              </a:rPr>
              <a:t>Watching TV reaches its peak time in the evening between </a:t>
            </a:r>
            <a:r>
              <a:rPr lang="en-US" sz="1600" i="1" dirty="0" smtClean="0">
                <a:solidFill>
                  <a:schemeClr val="bg1"/>
                </a:solidFill>
              </a:rPr>
              <a:t>22:00 </a:t>
            </a:r>
            <a:r>
              <a:rPr lang="en-US" sz="1600" i="1" dirty="0" smtClean="0">
                <a:solidFill>
                  <a:schemeClr val="bg1"/>
                </a:solidFill>
              </a:rPr>
              <a:t>&amp; </a:t>
            </a:r>
            <a:r>
              <a:rPr lang="en-US" sz="1600" i="1" dirty="0" smtClean="0">
                <a:solidFill>
                  <a:schemeClr val="bg1"/>
                </a:solidFill>
              </a:rPr>
              <a:t>22:30 </a:t>
            </a:r>
            <a:r>
              <a:rPr lang="en-US" sz="1600" i="1" dirty="0" smtClean="0">
                <a:solidFill>
                  <a:schemeClr val="bg1"/>
                </a:solidFill>
              </a:rPr>
              <a:t>with a higher viewership for </a:t>
            </a:r>
            <a:r>
              <a:rPr lang="en-US" sz="1600" i="1" dirty="0" smtClean="0">
                <a:solidFill>
                  <a:schemeClr val="bg1"/>
                </a:solidFill>
              </a:rPr>
              <a:t>SABB consumers </a:t>
            </a:r>
            <a:r>
              <a:rPr lang="en-US" sz="1600" i="1" dirty="0" smtClean="0">
                <a:solidFill>
                  <a:schemeClr val="bg1"/>
                </a:solidFill>
              </a:rPr>
              <a:t>making them easier to reach</a:t>
            </a:r>
            <a:endParaRPr lang="en-US" sz="1600" i="1" dirty="0">
              <a:solidFill>
                <a:schemeClr val="bg1"/>
              </a:solidFill>
            </a:endParaRPr>
          </a:p>
        </p:txBody>
      </p:sp>
      <p:sp>
        <p:nvSpPr>
          <p:cNvPr id="83979" name="Rectangle 11"/>
          <p:cNvSpPr>
            <a:spLocks noChangeArrowheads="1"/>
          </p:cNvSpPr>
          <p:nvPr/>
        </p:nvSpPr>
        <p:spPr bwMode="auto">
          <a:xfrm>
            <a:off x="457200" y="427038"/>
            <a:ext cx="8382000" cy="487362"/>
          </a:xfrm>
          <a:prstGeom prst="rect">
            <a:avLst/>
          </a:prstGeom>
          <a:noFill/>
          <a:ln w="9525">
            <a:noFill/>
            <a:miter lim="800000"/>
            <a:headEnd/>
            <a:tailEnd/>
          </a:ln>
          <a:effectLst/>
        </p:spPr>
        <p:txBody>
          <a:bodyPr anchor="ctr"/>
          <a:lstStyle/>
          <a:p>
            <a:pPr algn="l"/>
            <a:r>
              <a:rPr lang="en-US" sz="3200"/>
              <a:t>Daily Activity Curve: Viewing Television</a:t>
            </a:r>
          </a:p>
        </p:txBody>
      </p:sp>
      <p:sp>
        <p:nvSpPr>
          <p:cNvPr id="8" name="Slide Number Placeholder 7"/>
          <p:cNvSpPr>
            <a:spLocks noGrp="1"/>
          </p:cNvSpPr>
          <p:nvPr>
            <p:ph type="sldNum" sz="quarter" idx="11"/>
          </p:nvPr>
        </p:nvSpPr>
        <p:spPr>
          <a:xfrm>
            <a:off x="0" y="6400800"/>
            <a:ext cx="2133600" cy="457200"/>
          </a:xfrm>
        </p:spPr>
        <p:txBody>
          <a:bodyPr/>
          <a:lstStyle/>
          <a:p>
            <a:pPr algn="l"/>
            <a:fld id="{D932A0E5-81EC-4DE0-B44F-4E48F3D9E666}" type="slidenum">
              <a:rPr lang="en-US" smtClean="0"/>
              <a:pPr algn="l"/>
              <a:t>31</a:t>
            </a:fld>
            <a:endParaRPr lang="en-US"/>
          </a:p>
        </p:txBody>
      </p:sp>
      <p:sp>
        <p:nvSpPr>
          <p:cNvPr id="10" name="TextBox 3"/>
          <p:cNvSpPr txBox="1">
            <a:spLocks noChangeArrowheads="1"/>
          </p:cNvSpPr>
          <p:nvPr/>
        </p:nvSpPr>
        <p:spPr bwMode="auto">
          <a:xfrm>
            <a:off x="6276975" y="6583362"/>
            <a:ext cx="2790825" cy="274638"/>
          </a:xfrm>
          <a:prstGeom prst="rect">
            <a:avLst/>
          </a:prstGeom>
          <a:noFill/>
          <a:ln w="9525">
            <a:noFill/>
            <a:miter lim="800000"/>
            <a:headEnd/>
            <a:tailEnd/>
          </a:ln>
        </p:spPr>
        <p:txBody>
          <a:bodyPr>
            <a:spAutoFit/>
          </a:bodyPr>
          <a:lstStyle/>
          <a:p>
            <a:pPr algn="r"/>
            <a:r>
              <a:rPr lang="en-US" sz="1200" dirty="0">
                <a:latin typeface="Trebuchet MS" pitchFamily="34" charset="0"/>
              </a:rPr>
              <a:t>Base: Total Account Holders = </a:t>
            </a:r>
            <a:r>
              <a:rPr lang="en-US" sz="1200" dirty="0" smtClean="0">
                <a:latin typeface="Trebuchet MS" pitchFamily="34" charset="0"/>
              </a:rPr>
              <a:t>2596</a:t>
            </a:r>
            <a:endParaRPr lang="en-US" sz="1200" dirty="0">
              <a:latin typeface="Trebuchet MS" pitchFamily="34" charset="0"/>
            </a:endParaRPr>
          </a:p>
        </p:txBody>
      </p:sp>
      <p:pic>
        <p:nvPicPr>
          <p:cNvPr id="9" name="Picture 3" descr="C:\Users\Naoum\Desktop\Banks KSA\sabb.gif"/>
          <p:cNvPicPr>
            <a:picLocks noChangeAspect="1" noChangeArrowheads="1"/>
          </p:cNvPicPr>
          <p:nvPr/>
        </p:nvPicPr>
        <p:blipFill>
          <a:blip r:embed="rId5"/>
          <a:srcRect/>
          <a:stretch>
            <a:fillRect/>
          </a:stretch>
        </p:blipFill>
        <p:spPr bwMode="auto">
          <a:xfrm>
            <a:off x="8229600" y="0"/>
            <a:ext cx="914400" cy="640080"/>
          </a:xfrm>
          <a:prstGeom prst="rect">
            <a:avLst/>
          </a:prstGeom>
          <a:noFill/>
        </p:spPr>
      </p:pic>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aphicFrame>
        <p:nvGraphicFramePr>
          <p:cNvPr id="2" name="Object 3"/>
          <p:cNvGraphicFramePr>
            <a:graphicFrameLocks noChangeAspect="1"/>
          </p:cNvGraphicFramePr>
          <p:nvPr/>
        </p:nvGraphicFramePr>
        <p:xfrm>
          <a:off x="76200" y="982662"/>
          <a:ext cx="9036050" cy="5570538"/>
        </p:xfrm>
        <a:graphic>
          <a:graphicData uri="http://schemas.openxmlformats.org/presentationml/2006/ole">
            <p:oleObj spid="_x0000_s84998" name="Chart" r:id="rId3" imgW="9058406" imgH="5591134" progId="MSGraph.Chart.8">
              <p:embed followColorScheme="full"/>
            </p:oleObj>
          </a:graphicData>
        </a:graphic>
      </p:graphicFrame>
      <p:pic>
        <p:nvPicPr>
          <p:cNvPr id="14" name="Picture 2" descr="C:\Users\Naoum\Desktop\Naoum\My Files\Work files\my own work\Trainings\Training stuff\parc-logo.jpg"/>
          <p:cNvPicPr>
            <a:picLocks noChangeAspect="1" noChangeArrowheads="1"/>
          </p:cNvPicPr>
          <p:nvPr/>
        </p:nvPicPr>
        <p:blipFill>
          <a:blip r:embed="rId4" cstate="print"/>
          <a:srcRect/>
          <a:stretch>
            <a:fillRect/>
          </a:stretch>
        </p:blipFill>
        <p:spPr bwMode="auto">
          <a:xfrm>
            <a:off x="0" y="1"/>
            <a:ext cx="1219200" cy="692804"/>
          </a:xfrm>
          <a:prstGeom prst="rect">
            <a:avLst/>
          </a:prstGeom>
          <a:noFill/>
        </p:spPr>
      </p:pic>
      <p:sp>
        <p:nvSpPr>
          <p:cNvPr id="84998" name="TextBox 5"/>
          <p:cNvSpPr txBox="1">
            <a:spLocks noChangeArrowheads="1"/>
          </p:cNvSpPr>
          <p:nvPr/>
        </p:nvSpPr>
        <p:spPr bwMode="auto">
          <a:xfrm>
            <a:off x="685800" y="914400"/>
            <a:ext cx="3429000" cy="276225"/>
          </a:xfrm>
          <a:prstGeom prst="rect">
            <a:avLst/>
          </a:prstGeom>
          <a:noFill/>
          <a:ln w="9525">
            <a:noFill/>
            <a:miter lim="800000"/>
            <a:headEnd/>
            <a:tailEnd/>
          </a:ln>
        </p:spPr>
        <p:txBody>
          <a:bodyPr>
            <a:spAutoFit/>
          </a:bodyPr>
          <a:lstStyle/>
          <a:p>
            <a:pPr algn="l"/>
            <a:r>
              <a:rPr lang="en-US" sz="1200">
                <a:latin typeface="Trebuchet MS" pitchFamily="34" charset="0"/>
              </a:rPr>
              <a:t>Yesterday’s Activities: 30 min. time segments</a:t>
            </a:r>
          </a:p>
        </p:txBody>
      </p:sp>
      <p:sp>
        <p:nvSpPr>
          <p:cNvPr id="84999" name="Oval 7"/>
          <p:cNvSpPr>
            <a:spLocks noChangeArrowheads="1"/>
          </p:cNvSpPr>
          <p:nvPr/>
        </p:nvSpPr>
        <p:spPr bwMode="auto">
          <a:xfrm>
            <a:off x="4191000" y="3048000"/>
            <a:ext cx="1295400" cy="1143000"/>
          </a:xfrm>
          <a:prstGeom prst="ellipse">
            <a:avLst/>
          </a:prstGeom>
          <a:noFill/>
          <a:ln w="28575">
            <a:solidFill>
              <a:schemeClr val="tx1"/>
            </a:solidFill>
            <a:prstDash val="sysDot"/>
            <a:round/>
            <a:headEnd/>
            <a:tailEnd/>
          </a:ln>
          <a:effectLst/>
        </p:spPr>
        <p:txBody>
          <a:bodyPr wrap="none" anchor="ctr"/>
          <a:lstStyle/>
          <a:p>
            <a:endParaRPr lang="en-US"/>
          </a:p>
        </p:txBody>
      </p:sp>
      <p:sp>
        <p:nvSpPr>
          <p:cNvPr id="85000" name="Oval 8"/>
          <p:cNvSpPr>
            <a:spLocks noChangeArrowheads="1"/>
          </p:cNvSpPr>
          <p:nvPr/>
        </p:nvSpPr>
        <p:spPr bwMode="auto">
          <a:xfrm>
            <a:off x="685800" y="1828800"/>
            <a:ext cx="762000" cy="1752600"/>
          </a:xfrm>
          <a:prstGeom prst="ellipse">
            <a:avLst/>
          </a:prstGeom>
          <a:noFill/>
          <a:ln w="28575">
            <a:solidFill>
              <a:schemeClr val="tx1"/>
            </a:solidFill>
            <a:prstDash val="sysDot"/>
            <a:round/>
            <a:headEnd/>
            <a:tailEnd/>
          </a:ln>
          <a:effectLst/>
        </p:spPr>
        <p:txBody>
          <a:bodyPr wrap="none" anchor="ctr"/>
          <a:lstStyle/>
          <a:p>
            <a:endParaRPr lang="en-US"/>
          </a:p>
        </p:txBody>
      </p:sp>
      <p:sp>
        <p:nvSpPr>
          <p:cNvPr id="85004" name="Rectangle 12"/>
          <p:cNvSpPr>
            <a:spLocks noChangeArrowheads="1"/>
          </p:cNvSpPr>
          <p:nvPr/>
        </p:nvSpPr>
        <p:spPr bwMode="auto">
          <a:xfrm>
            <a:off x="685800" y="427038"/>
            <a:ext cx="8382000" cy="487362"/>
          </a:xfrm>
          <a:prstGeom prst="rect">
            <a:avLst/>
          </a:prstGeom>
          <a:noFill/>
          <a:ln w="9525">
            <a:noFill/>
            <a:miter lim="800000"/>
            <a:headEnd/>
            <a:tailEnd/>
          </a:ln>
          <a:effectLst/>
        </p:spPr>
        <p:txBody>
          <a:bodyPr anchor="ctr"/>
          <a:lstStyle/>
          <a:p>
            <a:pPr algn="l"/>
            <a:r>
              <a:rPr lang="en-US" sz="3200" dirty="0"/>
              <a:t>Daily Activity Curve: Listening to Radio</a:t>
            </a:r>
          </a:p>
        </p:txBody>
      </p:sp>
      <p:sp>
        <p:nvSpPr>
          <p:cNvPr id="85006" name="AutoShape 14"/>
          <p:cNvSpPr>
            <a:spLocks noChangeArrowheads="1"/>
          </p:cNvSpPr>
          <p:nvPr/>
        </p:nvSpPr>
        <p:spPr bwMode="auto">
          <a:xfrm>
            <a:off x="2209800" y="1371600"/>
            <a:ext cx="3581400" cy="1600200"/>
          </a:xfrm>
          <a:prstGeom prst="wedgeRoundRectCallout">
            <a:avLst>
              <a:gd name="adj1" fmla="val -61963"/>
              <a:gd name="adj2" fmla="val 33382"/>
              <a:gd name="adj3" fmla="val 16667"/>
            </a:avLst>
          </a:prstGeom>
          <a:solidFill>
            <a:srgbClr val="800000"/>
          </a:solidFill>
          <a:ln w="9525">
            <a:noFill/>
            <a:miter lim="800000"/>
            <a:headEnd/>
            <a:tailEnd/>
          </a:ln>
          <a:effectLst>
            <a:outerShdw dist="107763" dir="8100000" algn="ctr" rotWithShape="0">
              <a:schemeClr val="bg2">
                <a:alpha val="50000"/>
              </a:schemeClr>
            </a:outerShdw>
          </a:effectLst>
        </p:spPr>
        <p:txBody>
          <a:bodyPr/>
          <a:lstStyle/>
          <a:p>
            <a:pPr algn="l"/>
            <a:r>
              <a:rPr lang="en-US" sz="1200" i="1" dirty="0" smtClean="0">
                <a:solidFill>
                  <a:schemeClr val="bg1"/>
                </a:solidFill>
                <a:latin typeface="Trebuchet MS" pitchFamily="34" charset="0"/>
              </a:rPr>
              <a:t>Al Rajhi consumers like total account holders have a </a:t>
            </a:r>
            <a:r>
              <a:rPr lang="en-US" sz="1200" i="1" dirty="0">
                <a:solidFill>
                  <a:schemeClr val="bg1"/>
                </a:solidFill>
                <a:latin typeface="Trebuchet MS" pitchFamily="34" charset="0"/>
              </a:rPr>
              <a:t>high listenership </a:t>
            </a:r>
            <a:r>
              <a:rPr lang="en-US" sz="1200" i="1" dirty="0" smtClean="0">
                <a:solidFill>
                  <a:schemeClr val="bg1"/>
                </a:solidFill>
                <a:latin typeface="Trebuchet MS" pitchFamily="34" charset="0"/>
              </a:rPr>
              <a:t>in </a:t>
            </a:r>
            <a:r>
              <a:rPr lang="en-US" sz="1200" i="1" dirty="0">
                <a:solidFill>
                  <a:schemeClr val="bg1"/>
                </a:solidFill>
                <a:latin typeface="Trebuchet MS" pitchFamily="34" charset="0"/>
              </a:rPr>
              <a:t>the early morning </a:t>
            </a:r>
            <a:r>
              <a:rPr lang="en-US" sz="1200" i="1" dirty="0" smtClean="0">
                <a:solidFill>
                  <a:schemeClr val="bg1"/>
                </a:solidFill>
                <a:latin typeface="Trebuchet MS" pitchFamily="34" charset="0"/>
              </a:rPr>
              <a:t>reaching peak between 7.30 &amp; 8 am for Rajhi and between 8&amp; 8.30am for all Account holders. Moreover, in the afternoon period Rajhi reaches a second highest peak between 3.30pm &amp; 4pm while for total account holders between 5 &amp; 5:30 pm</a:t>
            </a:r>
            <a:endParaRPr lang="en-US" sz="1200" i="1" dirty="0">
              <a:solidFill>
                <a:schemeClr val="bg1"/>
              </a:solidFill>
              <a:latin typeface="Trebuchet MS" pitchFamily="34" charset="0"/>
            </a:endParaRPr>
          </a:p>
        </p:txBody>
      </p:sp>
      <p:sp>
        <p:nvSpPr>
          <p:cNvPr id="10" name="Slide Number Placeholder 9"/>
          <p:cNvSpPr>
            <a:spLocks noGrp="1"/>
          </p:cNvSpPr>
          <p:nvPr>
            <p:ph type="sldNum" sz="quarter" idx="11"/>
          </p:nvPr>
        </p:nvSpPr>
        <p:spPr>
          <a:xfrm flipH="1">
            <a:off x="0" y="6477000"/>
            <a:ext cx="1600200" cy="381000"/>
          </a:xfrm>
        </p:spPr>
        <p:txBody>
          <a:bodyPr/>
          <a:lstStyle/>
          <a:p>
            <a:pPr algn="l"/>
            <a:fld id="{D932A0E5-81EC-4DE0-B44F-4E48F3D9E666}" type="slidenum">
              <a:rPr lang="en-US" smtClean="0"/>
              <a:pPr algn="l"/>
              <a:t>32</a:t>
            </a:fld>
            <a:endParaRPr lang="en-US" dirty="0"/>
          </a:p>
        </p:txBody>
      </p:sp>
      <p:sp>
        <p:nvSpPr>
          <p:cNvPr id="12" name="AutoShape 14"/>
          <p:cNvSpPr>
            <a:spLocks noChangeArrowheads="1"/>
          </p:cNvSpPr>
          <p:nvPr/>
        </p:nvSpPr>
        <p:spPr bwMode="auto">
          <a:xfrm>
            <a:off x="2286000" y="1371600"/>
            <a:ext cx="3581400" cy="1600200"/>
          </a:xfrm>
          <a:prstGeom prst="wedgeRoundRectCallout">
            <a:avLst>
              <a:gd name="adj1" fmla="val 21015"/>
              <a:gd name="adj2" fmla="val 60366"/>
              <a:gd name="adj3" fmla="val 16667"/>
            </a:avLst>
          </a:prstGeom>
          <a:solidFill>
            <a:srgbClr val="800000"/>
          </a:solidFill>
          <a:ln w="9525">
            <a:noFill/>
            <a:miter lim="800000"/>
            <a:headEnd/>
            <a:tailEnd/>
          </a:ln>
          <a:effectLst>
            <a:outerShdw dist="107763" dir="8100000" algn="ctr" rotWithShape="0">
              <a:schemeClr val="bg2">
                <a:alpha val="50000"/>
              </a:schemeClr>
            </a:outerShdw>
          </a:effectLst>
        </p:spPr>
        <p:txBody>
          <a:bodyPr/>
          <a:lstStyle/>
          <a:p>
            <a:pPr algn="l"/>
            <a:r>
              <a:rPr lang="en-US" sz="1200" i="1" dirty="0" smtClean="0">
                <a:solidFill>
                  <a:schemeClr val="bg1"/>
                </a:solidFill>
                <a:latin typeface="Trebuchet MS" pitchFamily="34" charset="0"/>
              </a:rPr>
              <a:t>SABB customers like total account </a:t>
            </a:r>
            <a:r>
              <a:rPr lang="en-US" sz="1200" i="1" dirty="0" smtClean="0">
                <a:solidFill>
                  <a:schemeClr val="bg1"/>
                </a:solidFill>
                <a:latin typeface="Trebuchet MS" pitchFamily="34" charset="0"/>
              </a:rPr>
              <a:t>holders have a </a:t>
            </a:r>
            <a:r>
              <a:rPr lang="en-US" sz="1200" i="1" dirty="0">
                <a:solidFill>
                  <a:schemeClr val="bg1"/>
                </a:solidFill>
                <a:latin typeface="Trebuchet MS" pitchFamily="34" charset="0"/>
              </a:rPr>
              <a:t>high listenership </a:t>
            </a:r>
            <a:r>
              <a:rPr lang="en-US" sz="1200" i="1" dirty="0" smtClean="0">
                <a:solidFill>
                  <a:schemeClr val="bg1"/>
                </a:solidFill>
                <a:latin typeface="Trebuchet MS" pitchFamily="34" charset="0"/>
              </a:rPr>
              <a:t>in </a:t>
            </a:r>
            <a:r>
              <a:rPr lang="en-US" sz="1200" i="1" dirty="0">
                <a:solidFill>
                  <a:schemeClr val="bg1"/>
                </a:solidFill>
                <a:latin typeface="Trebuchet MS" pitchFamily="34" charset="0"/>
              </a:rPr>
              <a:t>the early morning </a:t>
            </a:r>
            <a:r>
              <a:rPr lang="en-US" sz="1200" i="1" dirty="0" smtClean="0">
                <a:solidFill>
                  <a:schemeClr val="bg1"/>
                </a:solidFill>
                <a:latin typeface="Trebuchet MS" pitchFamily="34" charset="0"/>
              </a:rPr>
              <a:t>but with a higher peak </a:t>
            </a:r>
            <a:r>
              <a:rPr lang="en-US" sz="1200" i="1" dirty="0" smtClean="0">
                <a:solidFill>
                  <a:schemeClr val="bg1"/>
                </a:solidFill>
                <a:latin typeface="Trebuchet MS" pitchFamily="34" charset="0"/>
              </a:rPr>
              <a:t>between 7.30 &amp; 8 am for </a:t>
            </a:r>
            <a:r>
              <a:rPr lang="en-US" sz="1200" i="1" dirty="0" smtClean="0">
                <a:solidFill>
                  <a:schemeClr val="bg1"/>
                </a:solidFill>
                <a:latin typeface="Trebuchet MS" pitchFamily="34" charset="0"/>
              </a:rPr>
              <a:t>SABB and </a:t>
            </a:r>
            <a:r>
              <a:rPr lang="en-US" sz="1200" i="1" dirty="0" smtClean="0">
                <a:solidFill>
                  <a:schemeClr val="bg1"/>
                </a:solidFill>
                <a:latin typeface="Trebuchet MS" pitchFamily="34" charset="0"/>
              </a:rPr>
              <a:t>between 8&amp; 8.30am for all Account holders. Moreover, in the afternoon period </a:t>
            </a:r>
            <a:r>
              <a:rPr lang="en-US" sz="1200" i="1" dirty="0" smtClean="0">
                <a:solidFill>
                  <a:schemeClr val="bg1"/>
                </a:solidFill>
                <a:latin typeface="Trebuchet MS" pitchFamily="34" charset="0"/>
              </a:rPr>
              <a:t>SABB reaches </a:t>
            </a:r>
            <a:r>
              <a:rPr lang="en-US" sz="1200" i="1" dirty="0" smtClean="0">
                <a:solidFill>
                  <a:schemeClr val="bg1"/>
                </a:solidFill>
                <a:latin typeface="Trebuchet MS" pitchFamily="34" charset="0"/>
              </a:rPr>
              <a:t>a second highest peak between 3.30pm &amp; 4pm while for total account holders between 5 &amp; 5:30 pm</a:t>
            </a:r>
            <a:endParaRPr lang="en-US" sz="1200" i="1" dirty="0">
              <a:solidFill>
                <a:schemeClr val="bg1"/>
              </a:solidFill>
              <a:latin typeface="Trebuchet MS" pitchFamily="34" charset="0"/>
            </a:endParaRPr>
          </a:p>
        </p:txBody>
      </p:sp>
      <p:sp>
        <p:nvSpPr>
          <p:cNvPr id="13" name="TextBox 3"/>
          <p:cNvSpPr txBox="1">
            <a:spLocks noChangeArrowheads="1"/>
          </p:cNvSpPr>
          <p:nvPr/>
        </p:nvSpPr>
        <p:spPr bwMode="auto">
          <a:xfrm>
            <a:off x="6276975" y="6583362"/>
            <a:ext cx="2790825" cy="274638"/>
          </a:xfrm>
          <a:prstGeom prst="rect">
            <a:avLst/>
          </a:prstGeom>
          <a:noFill/>
          <a:ln w="9525">
            <a:noFill/>
            <a:miter lim="800000"/>
            <a:headEnd/>
            <a:tailEnd/>
          </a:ln>
        </p:spPr>
        <p:txBody>
          <a:bodyPr>
            <a:spAutoFit/>
          </a:bodyPr>
          <a:lstStyle/>
          <a:p>
            <a:pPr algn="r"/>
            <a:r>
              <a:rPr lang="en-US" sz="1200" dirty="0">
                <a:latin typeface="Trebuchet MS" pitchFamily="34" charset="0"/>
              </a:rPr>
              <a:t>Base: Total Account Holders = </a:t>
            </a:r>
            <a:r>
              <a:rPr lang="en-US" sz="1200" dirty="0" smtClean="0">
                <a:latin typeface="Trebuchet MS" pitchFamily="34" charset="0"/>
              </a:rPr>
              <a:t>2596</a:t>
            </a:r>
            <a:endParaRPr lang="en-US" sz="1200" dirty="0">
              <a:latin typeface="Trebuchet MS" pitchFamily="34" charset="0"/>
            </a:endParaRPr>
          </a:p>
        </p:txBody>
      </p:sp>
      <p:pic>
        <p:nvPicPr>
          <p:cNvPr id="11" name="Picture 3" descr="C:\Users\Naoum\Desktop\Banks KSA\sabb.gif"/>
          <p:cNvPicPr>
            <a:picLocks noChangeAspect="1" noChangeArrowheads="1"/>
          </p:cNvPicPr>
          <p:nvPr/>
        </p:nvPicPr>
        <p:blipFill>
          <a:blip r:embed="rId5"/>
          <a:srcRect/>
          <a:stretch>
            <a:fillRect/>
          </a:stretch>
        </p:blipFill>
        <p:spPr bwMode="auto">
          <a:xfrm>
            <a:off x="8229600" y="0"/>
            <a:ext cx="914400" cy="640080"/>
          </a:xfrm>
          <a:prstGeom prst="rect">
            <a:avLst/>
          </a:prstGeom>
          <a:noFill/>
        </p:spPr>
      </p:pic>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79876" name="Title 3"/>
          <p:cNvSpPr>
            <a:spLocks/>
          </p:cNvSpPr>
          <p:nvPr/>
        </p:nvSpPr>
        <p:spPr bwMode="auto">
          <a:xfrm>
            <a:off x="1219200" y="2130425"/>
            <a:ext cx="7086600" cy="1470025"/>
          </a:xfrm>
          <a:prstGeom prst="rect">
            <a:avLst/>
          </a:prstGeom>
          <a:noFill/>
          <a:ln w="9525">
            <a:noFill/>
            <a:miter lim="800000"/>
            <a:headEnd/>
            <a:tailEnd/>
          </a:ln>
          <a:effectLst/>
        </p:spPr>
        <p:txBody>
          <a:bodyPr anchor="ctr"/>
          <a:lstStyle/>
          <a:p>
            <a:r>
              <a:rPr lang="en-US" sz="5000">
                <a:solidFill>
                  <a:srgbClr val="990000"/>
                </a:solidFill>
              </a:rPr>
              <a:t>Media Exposure</a:t>
            </a:r>
          </a:p>
        </p:txBody>
      </p:sp>
      <p:sp>
        <p:nvSpPr>
          <p:cNvPr id="5" name="Subtitle 4"/>
          <p:cNvSpPr>
            <a:spLocks/>
          </p:cNvSpPr>
          <p:nvPr/>
        </p:nvSpPr>
        <p:spPr bwMode="auto">
          <a:xfrm>
            <a:off x="1219200" y="3886200"/>
            <a:ext cx="7086600" cy="1752600"/>
          </a:xfrm>
          <a:prstGeom prst="rect">
            <a:avLst/>
          </a:prstGeom>
          <a:noFill/>
          <a:ln w="9525">
            <a:noFill/>
            <a:miter lim="800000"/>
            <a:headEnd/>
            <a:tailEnd/>
          </a:ln>
          <a:effectLst/>
        </p:spPr>
        <p:txBody>
          <a:bodyPr/>
          <a:lstStyle/>
          <a:p>
            <a:pPr>
              <a:spcBef>
                <a:spcPct val="20000"/>
              </a:spcBef>
              <a:buClr>
                <a:schemeClr val="bg2"/>
              </a:buClr>
              <a:buSzPct val="75000"/>
              <a:buFont typeface="Wingdings" pitchFamily="2" charset="2"/>
              <a:buNone/>
            </a:pPr>
            <a:r>
              <a:rPr lang="en-US" sz="3400" dirty="0">
                <a:solidFill>
                  <a:srgbClr val="898989"/>
                </a:solidFill>
              </a:rPr>
              <a:t>Assessing the Most Ideal Mix of Media to Communicate with the </a:t>
            </a:r>
            <a:r>
              <a:rPr lang="en-US" sz="3400" dirty="0" smtClean="0">
                <a:solidFill>
                  <a:srgbClr val="898989"/>
                </a:solidFill>
              </a:rPr>
              <a:t>target Audience</a:t>
            </a:r>
            <a:endParaRPr lang="en-US" sz="3400" dirty="0">
              <a:solidFill>
                <a:srgbClr val="898989"/>
              </a:solidFill>
            </a:endParaRPr>
          </a:p>
        </p:txBody>
      </p:sp>
      <p:sp>
        <p:nvSpPr>
          <p:cNvPr id="4" name="Slide Number Placeholder 3"/>
          <p:cNvSpPr>
            <a:spLocks noGrp="1"/>
          </p:cNvSpPr>
          <p:nvPr>
            <p:ph type="sldNum" sz="quarter" idx="11"/>
          </p:nvPr>
        </p:nvSpPr>
        <p:spPr>
          <a:xfrm>
            <a:off x="0" y="6400800"/>
            <a:ext cx="2133600" cy="457200"/>
          </a:xfrm>
        </p:spPr>
        <p:txBody>
          <a:bodyPr/>
          <a:lstStyle/>
          <a:p>
            <a:pPr algn="l"/>
            <a:fld id="{D932A0E5-81EC-4DE0-B44F-4E48F3D9E666}" type="slidenum">
              <a:rPr lang="en-US" smtClean="0"/>
              <a:pPr algn="l"/>
              <a:t>33</a:t>
            </a:fld>
            <a:endParaRPr lang="en-US" dirty="0"/>
          </a:p>
        </p:txBody>
      </p:sp>
      <p:pic>
        <p:nvPicPr>
          <p:cNvPr id="6" name="Picture 3" descr="C:\Users\Naoum\Desktop\Banks KSA\sabb.gif"/>
          <p:cNvPicPr>
            <a:picLocks noChangeAspect="1" noChangeArrowheads="1"/>
          </p:cNvPicPr>
          <p:nvPr/>
        </p:nvPicPr>
        <p:blipFill>
          <a:blip r:embed="rId2"/>
          <a:srcRect/>
          <a:stretch>
            <a:fillRect/>
          </a:stretch>
        </p:blipFill>
        <p:spPr bwMode="auto">
          <a:xfrm>
            <a:off x="8229600" y="0"/>
            <a:ext cx="914400" cy="640080"/>
          </a:xfrm>
          <a:prstGeom prst="rect">
            <a:avLst/>
          </a:prstGeom>
          <a:noFill/>
        </p:spPr>
      </p:pic>
      <p:pic>
        <p:nvPicPr>
          <p:cNvPr id="7" name="Picture 2" descr="C:\Users\Naoum\Desktop\Naoum\My Files\Work files\my own work\Trainings\Training stuff\parc-logo.jpg"/>
          <p:cNvPicPr>
            <a:picLocks noChangeAspect="1" noChangeArrowheads="1"/>
          </p:cNvPicPr>
          <p:nvPr/>
        </p:nvPicPr>
        <p:blipFill>
          <a:blip r:embed="rId3" cstate="print"/>
          <a:srcRect/>
          <a:stretch>
            <a:fillRect/>
          </a:stretch>
        </p:blipFill>
        <p:spPr bwMode="auto">
          <a:xfrm>
            <a:off x="0" y="1"/>
            <a:ext cx="1219200" cy="692804"/>
          </a:xfrm>
          <a:prstGeom prst="rect">
            <a:avLst/>
          </a:prstGeom>
          <a:noFill/>
        </p:spPr>
      </p:pic>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9" name="Picture 2" descr="C:\Users\Naoum\Desktop\Naoum\My Files\Work files\my own work\Trainings\Training stuff\parc-logo.jpg"/>
          <p:cNvPicPr>
            <a:picLocks noChangeAspect="1" noChangeArrowheads="1"/>
          </p:cNvPicPr>
          <p:nvPr/>
        </p:nvPicPr>
        <p:blipFill>
          <a:blip r:embed="rId2" cstate="print"/>
          <a:srcRect/>
          <a:stretch>
            <a:fillRect/>
          </a:stretch>
        </p:blipFill>
        <p:spPr bwMode="auto">
          <a:xfrm>
            <a:off x="0" y="1"/>
            <a:ext cx="1219200" cy="692804"/>
          </a:xfrm>
          <a:prstGeom prst="rect">
            <a:avLst/>
          </a:prstGeom>
          <a:noFill/>
        </p:spPr>
      </p:pic>
      <p:graphicFrame>
        <p:nvGraphicFramePr>
          <p:cNvPr id="86242" name="Group 226"/>
          <p:cNvGraphicFramePr>
            <a:graphicFrameLocks noGrp="1"/>
          </p:cNvGraphicFramePr>
          <p:nvPr/>
        </p:nvGraphicFramePr>
        <p:xfrm>
          <a:off x="228600" y="990600"/>
          <a:ext cx="8610600" cy="2959608"/>
        </p:xfrm>
        <a:graphic>
          <a:graphicData uri="http://schemas.openxmlformats.org/drawingml/2006/table">
            <a:tbl>
              <a:tblPr/>
              <a:tblGrid>
                <a:gridCol w="1478400"/>
                <a:gridCol w="1209600"/>
                <a:gridCol w="1276800"/>
                <a:gridCol w="1411200"/>
                <a:gridCol w="1142400"/>
                <a:gridCol w="1008000"/>
                <a:gridCol w="1084200"/>
              </a:tblGrid>
              <a:tr h="457200">
                <a:tc>
                  <a:txBody>
                    <a:bodyPr/>
                    <a:lstStyle/>
                    <a:p>
                      <a:pPr marL="0" marR="0" lvl="0" indent="0" algn="l" defTabSz="914400" rtl="0" eaLnBrk="1" fontAlgn="base" latinLnBrk="0" hangingPunct="1">
                        <a:lnSpc>
                          <a:spcPct val="80000"/>
                        </a:lnSpc>
                        <a:spcBef>
                          <a:spcPct val="20000"/>
                        </a:spcBef>
                        <a:spcAft>
                          <a:spcPct val="0"/>
                        </a:spcAft>
                        <a:buClr>
                          <a:schemeClr val="bg2"/>
                        </a:buClr>
                        <a:buSzPct val="75000"/>
                        <a:buFont typeface="Wingdings" pitchFamily="2" charset="2"/>
                        <a:buNone/>
                        <a:tabLst/>
                      </a:pPr>
                      <a:endParaRPr kumimoji="0" lang="en-US" sz="1100" b="0" i="0" u="none" strike="noStrike" cap="none" normalizeH="0" baseline="0" dirty="0" smtClean="0">
                        <a:ln>
                          <a:noFill/>
                        </a:ln>
                        <a:solidFill>
                          <a:schemeClr val="bg1"/>
                        </a:solidFill>
                        <a:effectLst/>
                        <a:latin typeface="Arial" charset="0"/>
                        <a:cs typeface="Arial" charset="0"/>
                      </a:endParaRPr>
                    </a:p>
                  </a:txBody>
                  <a:tcPr anchor="ctr" horzOverflow="overflow">
                    <a:lnL cap="flat">
                      <a:noFill/>
                    </a:lnL>
                    <a:lnR w="12700" cap="flat" cmpd="sng" algn="ctr">
                      <a:solidFill>
                        <a:schemeClr val="bg1"/>
                      </a:solidFill>
                      <a:prstDash val="solid"/>
                      <a:round/>
                      <a:headEnd type="none" w="med" len="med"/>
                      <a:tailEnd type="none" w="med" len="med"/>
                    </a:lnR>
                    <a:lnT cap="flat">
                      <a:noFill/>
                    </a:lnT>
                    <a:lnB>
                      <a:noFill/>
                    </a:lnB>
                    <a:lnTlToBr>
                      <a:noFill/>
                    </a:lnTlToBr>
                    <a:lnBlToTr>
                      <a:noFill/>
                    </a:lnBlToTr>
                    <a:solidFill>
                      <a:srgbClr val="898989"/>
                    </a:solidFill>
                  </a:tcPr>
                </a:tc>
                <a:tc>
                  <a:txBody>
                    <a:bodyPr/>
                    <a:lstStyle/>
                    <a:p>
                      <a:pPr marL="0" marR="0" lvl="0" indent="0" algn="ctr" defTabSz="914400" rtl="0" eaLnBrk="1" fontAlgn="base" latinLnBrk="0" hangingPunct="1">
                        <a:lnSpc>
                          <a:spcPct val="80000"/>
                        </a:lnSpc>
                        <a:spcBef>
                          <a:spcPct val="20000"/>
                        </a:spcBef>
                        <a:spcAft>
                          <a:spcPct val="0"/>
                        </a:spcAft>
                        <a:buClr>
                          <a:schemeClr val="bg2"/>
                        </a:buClr>
                        <a:buSzPct val="75000"/>
                        <a:buFont typeface="Wingdings" pitchFamily="2" charset="2"/>
                        <a:buNone/>
                        <a:tabLst/>
                      </a:pPr>
                      <a:r>
                        <a:rPr kumimoji="0" lang="en-US" sz="1100" b="1" i="0" u="none" strike="noStrike" cap="none" normalizeH="0" baseline="0" dirty="0" smtClean="0">
                          <a:ln>
                            <a:noFill/>
                          </a:ln>
                          <a:solidFill>
                            <a:schemeClr val="bg1"/>
                          </a:solidFill>
                          <a:effectLst/>
                          <a:latin typeface="Arial" charset="0"/>
                          <a:cs typeface="Arial" charset="0"/>
                        </a:rPr>
                        <a:t>Total Account Holders</a:t>
                      </a:r>
                    </a:p>
                    <a:p>
                      <a:pPr marL="0" marR="0" lvl="0" indent="0" algn="ctr" defTabSz="914400" rtl="0" eaLnBrk="1" fontAlgn="base" latinLnBrk="0" hangingPunct="1">
                        <a:lnSpc>
                          <a:spcPct val="80000"/>
                        </a:lnSpc>
                        <a:spcBef>
                          <a:spcPct val="20000"/>
                        </a:spcBef>
                        <a:spcAft>
                          <a:spcPct val="0"/>
                        </a:spcAft>
                        <a:buClr>
                          <a:schemeClr val="bg2"/>
                        </a:buClr>
                        <a:buSzPct val="75000"/>
                        <a:buFont typeface="Wingdings" pitchFamily="2" charset="2"/>
                        <a:buNone/>
                        <a:tabLst/>
                      </a:pPr>
                      <a:r>
                        <a:rPr kumimoji="0" lang="en-US" sz="1100" b="1" i="0" u="none" strike="noStrike" cap="none" normalizeH="0" baseline="0" dirty="0" smtClean="0">
                          <a:ln>
                            <a:noFill/>
                          </a:ln>
                          <a:solidFill>
                            <a:schemeClr val="bg1"/>
                          </a:solidFill>
                          <a:effectLst/>
                          <a:latin typeface="Arial" charset="0"/>
                          <a:cs typeface="Arial" charset="0"/>
                        </a:rPr>
                        <a:t>(N=2596)</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cap="flat">
                      <a:noFill/>
                    </a:lnT>
                    <a:lnB>
                      <a:noFill/>
                    </a:lnB>
                    <a:lnTlToBr>
                      <a:noFill/>
                    </a:lnTlToBr>
                    <a:lnBlToTr>
                      <a:noFill/>
                    </a:lnBlToTr>
                    <a:solidFill>
                      <a:srgbClr val="898989"/>
                    </a:solidFill>
                  </a:tcPr>
                </a:tc>
                <a:tc>
                  <a:txBody>
                    <a:bodyPr/>
                    <a:lstStyle/>
                    <a:p>
                      <a:pPr marL="0" marR="0" lvl="0" indent="0" algn="ctr"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en-US" sz="1100" b="1" i="0" u="none" strike="noStrike" cap="none" normalizeH="0" baseline="0" dirty="0" smtClean="0">
                          <a:ln>
                            <a:noFill/>
                          </a:ln>
                          <a:solidFill>
                            <a:schemeClr val="bg1"/>
                          </a:solidFill>
                          <a:effectLst/>
                          <a:latin typeface="Arial" charset="0"/>
                          <a:cs typeface="Arial" charset="0"/>
                        </a:rPr>
                        <a:t>Al Rajhi Bank</a:t>
                      </a:r>
                    </a:p>
                    <a:p>
                      <a:pPr marL="0" marR="0" lvl="0" indent="0" algn="ctr"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en-US" sz="1100" b="1" i="0" u="none" strike="noStrike" cap="none" normalizeH="0" baseline="0" dirty="0" smtClean="0">
                          <a:ln>
                            <a:noFill/>
                          </a:ln>
                          <a:solidFill>
                            <a:schemeClr val="bg1"/>
                          </a:solidFill>
                          <a:effectLst/>
                          <a:latin typeface="Arial" charset="0"/>
                          <a:cs typeface="Arial" charset="0"/>
                        </a:rPr>
                        <a:t>(N=1123)</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cap="flat">
                      <a:noFill/>
                    </a:lnT>
                    <a:lnB>
                      <a:noFill/>
                    </a:lnB>
                    <a:lnTlToBr>
                      <a:noFill/>
                    </a:lnTlToBr>
                    <a:lnBlToTr>
                      <a:noFill/>
                    </a:lnBlToTr>
                    <a:solidFill>
                      <a:srgbClr val="898989"/>
                    </a:solidFill>
                  </a:tcPr>
                </a:tc>
                <a:tc>
                  <a:txBody>
                    <a:bodyPr/>
                    <a:lstStyle/>
                    <a:p>
                      <a:pPr marL="0" marR="0" lvl="0" indent="0" algn="ctr"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en-US" sz="1100" b="1" i="0" u="none" strike="noStrike" cap="none" normalizeH="0" baseline="0" dirty="0" smtClean="0">
                          <a:ln>
                            <a:noFill/>
                          </a:ln>
                          <a:solidFill>
                            <a:schemeClr val="bg1"/>
                          </a:solidFill>
                          <a:effectLst/>
                          <a:latin typeface="Arial" charset="0"/>
                          <a:cs typeface="Arial" charset="0"/>
                        </a:rPr>
                        <a:t>The National Commercial Bank</a:t>
                      </a:r>
                    </a:p>
                    <a:p>
                      <a:pPr marL="0" marR="0" lvl="0" indent="0" algn="ctr"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en-US" sz="1100" b="1" i="0" u="none" strike="noStrike" cap="none" normalizeH="0" baseline="0" dirty="0" smtClean="0">
                          <a:ln>
                            <a:noFill/>
                          </a:ln>
                          <a:solidFill>
                            <a:schemeClr val="bg1"/>
                          </a:solidFill>
                          <a:effectLst/>
                          <a:latin typeface="Arial" charset="0"/>
                          <a:cs typeface="Arial" charset="0"/>
                        </a:rPr>
                        <a:t>(N=455)</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cap="flat">
                      <a:noFill/>
                    </a:lnT>
                    <a:lnB>
                      <a:noFill/>
                    </a:lnB>
                    <a:lnTlToBr>
                      <a:noFill/>
                    </a:lnTlToBr>
                    <a:lnBlToTr>
                      <a:noFill/>
                    </a:lnBlToTr>
                    <a:solidFill>
                      <a:srgbClr val="898989"/>
                    </a:solidFill>
                  </a:tcPr>
                </a:tc>
                <a:tc>
                  <a:txBody>
                    <a:bodyPr/>
                    <a:lstStyle/>
                    <a:p>
                      <a:pPr marL="0" marR="0" lvl="0" indent="0" algn="ctr"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en-US" sz="1100" b="1" i="0" u="none" strike="noStrike" cap="none" normalizeH="0" baseline="0" dirty="0" smtClean="0">
                          <a:ln>
                            <a:noFill/>
                          </a:ln>
                          <a:solidFill>
                            <a:schemeClr val="bg1"/>
                          </a:solidFill>
                          <a:effectLst/>
                          <a:latin typeface="Arial" charset="0"/>
                          <a:cs typeface="Arial" charset="0"/>
                        </a:rPr>
                        <a:t>Al Riyadh Bank</a:t>
                      </a:r>
                    </a:p>
                    <a:p>
                      <a:pPr marL="0" marR="0" lvl="0" indent="0" algn="ctr"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en-US" sz="1100" b="1" i="0" u="none" strike="noStrike" cap="none" normalizeH="0" baseline="0" dirty="0" smtClean="0">
                          <a:ln>
                            <a:noFill/>
                          </a:ln>
                          <a:solidFill>
                            <a:schemeClr val="bg1"/>
                          </a:solidFill>
                          <a:effectLst/>
                          <a:latin typeface="Arial" charset="0"/>
                          <a:cs typeface="Arial" charset="0"/>
                        </a:rPr>
                        <a:t>(N=438)</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cap="flat">
                      <a:noFill/>
                    </a:lnT>
                    <a:lnB>
                      <a:noFill/>
                    </a:lnB>
                    <a:lnTlToBr>
                      <a:noFill/>
                    </a:lnTlToBr>
                    <a:lnBlToTr>
                      <a:noFill/>
                    </a:lnBlToTr>
                    <a:solidFill>
                      <a:srgbClr val="898989"/>
                    </a:solidFill>
                  </a:tcPr>
                </a:tc>
                <a:tc>
                  <a:txBody>
                    <a:bodyPr/>
                    <a:lstStyle/>
                    <a:p>
                      <a:pPr marL="0" marR="0" lvl="0" indent="0" algn="ctr"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en-US" sz="1100" b="1" i="0" u="none" strike="noStrike" cap="none" normalizeH="0" baseline="0" dirty="0" smtClean="0">
                          <a:ln>
                            <a:noFill/>
                          </a:ln>
                          <a:solidFill>
                            <a:schemeClr val="bg1"/>
                          </a:solidFill>
                          <a:effectLst/>
                          <a:latin typeface="Arial" charset="0"/>
                          <a:cs typeface="Arial" charset="0"/>
                        </a:rPr>
                        <a:t>Saudi Frensi Bank (N=236)</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cap="flat">
                      <a:noFill/>
                    </a:lnT>
                    <a:lnB>
                      <a:noFill/>
                    </a:lnB>
                    <a:lnTlToBr>
                      <a:noFill/>
                    </a:lnTlToBr>
                    <a:lnBlToTr>
                      <a:noFill/>
                    </a:lnBlToTr>
                    <a:solidFill>
                      <a:srgbClr val="898989"/>
                    </a:solidFill>
                  </a:tcPr>
                </a:tc>
                <a:tc>
                  <a:txBody>
                    <a:bodyPr/>
                    <a:lstStyle/>
                    <a:p>
                      <a:pPr marL="0" marR="0" lvl="0" indent="0" algn="ctr"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en-US" sz="1100" b="1" i="0" u="none" strike="noStrike" cap="none" normalizeH="0" baseline="0" dirty="0" smtClean="0">
                          <a:ln>
                            <a:noFill/>
                          </a:ln>
                          <a:solidFill>
                            <a:schemeClr val="bg1"/>
                          </a:solidFill>
                          <a:effectLst/>
                          <a:latin typeface="Arial" charset="0"/>
                          <a:cs typeface="Arial" charset="0"/>
                        </a:rPr>
                        <a:t>Saudi British Bank  (N=219)</a:t>
                      </a:r>
                      <a:endParaRPr kumimoji="0" lang="en-US" sz="1100" b="1" i="0" u="none" strike="noStrike" cap="none" normalizeH="0" baseline="0" dirty="0" smtClean="0">
                        <a:ln>
                          <a:noFill/>
                        </a:ln>
                        <a:solidFill>
                          <a:schemeClr val="bg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cap="flat">
                      <a:noFill/>
                    </a:lnR>
                    <a:lnT cap="flat">
                      <a:noFill/>
                    </a:lnT>
                    <a:lnB>
                      <a:noFill/>
                    </a:lnB>
                    <a:lnTlToBr>
                      <a:noFill/>
                    </a:lnTlToBr>
                    <a:lnBlToTr>
                      <a:noFill/>
                    </a:lnBlToTr>
                    <a:solidFill>
                      <a:srgbClr val="898989"/>
                    </a:solidFill>
                  </a:tcPr>
                </a:tc>
              </a:tr>
              <a:tr h="0">
                <a:tc>
                  <a:txBody>
                    <a:body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endParaRPr kumimoji="0" lang="en-US" sz="1100" b="0" i="1" u="none" strike="noStrike" cap="none" normalizeH="0" baseline="0" dirty="0" smtClean="0">
                        <a:ln>
                          <a:noFill/>
                        </a:ln>
                        <a:solidFill>
                          <a:schemeClr val="tx1"/>
                        </a:solidFill>
                        <a:effectLst/>
                        <a:latin typeface="Arial" charset="0"/>
                        <a:cs typeface="Arial" charset="0"/>
                      </a:endParaRPr>
                    </a:p>
                  </a:txBody>
                  <a:tcPr horzOverflow="overflow">
                    <a:lnL cap="flat">
                      <a:noFill/>
                    </a:lnL>
                    <a:lnR w="12700" cap="flat" cmpd="sng" algn="ctr">
                      <a:solidFill>
                        <a:schemeClr val="bg1"/>
                      </a:solidFill>
                      <a:prstDash val="solid"/>
                      <a:round/>
                      <a:headEnd type="none" w="med" len="med"/>
                      <a:tailEnd type="none" w="med" len="med"/>
                    </a:lnR>
                    <a:lnT>
                      <a:noFill/>
                    </a:lnT>
                    <a:lnB>
                      <a:noFill/>
                    </a:lnB>
                    <a:lnTlToBr>
                      <a:noFill/>
                    </a:lnTlToBr>
                    <a:lnBlToTr>
                      <a:noFill/>
                    </a:lnBlToTr>
                    <a:solidFill>
                      <a:srgbClr val="B2B2B2"/>
                    </a:solidFill>
                  </a:tcPr>
                </a:tc>
                <a:tc>
                  <a:txBody>
                    <a:bodyPr/>
                    <a:lstStyle/>
                    <a:p>
                      <a:pPr marL="0" marR="0" lvl="0" indent="0" algn="ctr"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en-US" sz="1100" b="0" i="1" u="none" strike="noStrike" cap="none" normalizeH="0" baseline="0" smtClean="0">
                          <a:ln>
                            <a:noFill/>
                          </a:ln>
                          <a:solidFill>
                            <a:schemeClr val="tx1"/>
                          </a:solidFill>
                          <a:effectLst/>
                          <a:latin typeface="Arial" charset="0"/>
                          <a:cs typeface="Arial" charset="0"/>
                        </a:rPr>
                        <a:t>%</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a:noFill/>
                    </a:lnT>
                    <a:lnB>
                      <a:noFill/>
                    </a:lnB>
                    <a:lnTlToBr>
                      <a:noFill/>
                    </a:lnTlToBr>
                    <a:lnBlToTr>
                      <a:noFill/>
                    </a:lnBlToTr>
                    <a:solidFill>
                      <a:srgbClr val="B2B2B2"/>
                    </a:solidFill>
                  </a:tcPr>
                </a:tc>
                <a:tc>
                  <a:txBody>
                    <a:bodyPr/>
                    <a:lstStyle/>
                    <a:p>
                      <a:pPr marL="0" marR="0" lvl="0" indent="0" algn="ctr"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en-US" sz="1100" b="0" i="1" u="none" strike="noStrike" cap="none" normalizeH="0" baseline="0" smtClean="0">
                          <a:ln>
                            <a:noFill/>
                          </a:ln>
                          <a:solidFill>
                            <a:schemeClr val="tx1"/>
                          </a:solidFill>
                          <a:effectLst/>
                          <a:latin typeface="Arial" charset="0"/>
                          <a:cs typeface="Arial" charset="0"/>
                        </a:rPr>
                        <a:t>Index</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a:noFill/>
                    </a:lnT>
                    <a:lnB>
                      <a:noFill/>
                    </a:lnB>
                    <a:lnTlToBr>
                      <a:noFill/>
                    </a:lnTlToBr>
                    <a:lnBlToTr>
                      <a:noFill/>
                    </a:lnBlToTr>
                    <a:solidFill>
                      <a:srgbClr val="B2B2B2"/>
                    </a:solidFill>
                  </a:tcPr>
                </a:tc>
                <a:tc>
                  <a:txBody>
                    <a:bodyPr/>
                    <a:lstStyle/>
                    <a:p>
                      <a:pPr marL="0" marR="0" lvl="0" indent="0" algn="ctr"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en-US" sz="1100" b="0" i="1" u="none" strike="noStrike" cap="none" normalizeH="0" baseline="0" smtClean="0">
                          <a:ln>
                            <a:noFill/>
                          </a:ln>
                          <a:solidFill>
                            <a:schemeClr val="tx1"/>
                          </a:solidFill>
                          <a:effectLst/>
                          <a:latin typeface="Arial" charset="0"/>
                          <a:cs typeface="Arial" charset="0"/>
                        </a:rPr>
                        <a:t>Index</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a:noFill/>
                    </a:lnT>
                    <a:lnB>
                      <a:noFill/>
                    </a:lnB>
                    <a:lnTlToBr>
                      <a:noFill/>
                    </a:lnTlToBr>
                    <a:lnBlToTr>
                      <a:noFill/>
                    </a:lnBlToTr>
                    <a:solidFill>
                      <a:srgbClr val="B2B2B2"/>
                    </a:solidFill>
                  </a:tcPr>
                </a:tc>
                <a:tc>
                  <a:txBody>
                    <a:bodyPr/>
                    <a:lstStyle/>
                    <a:p>
                      <a:pPr marL="0" marR="0" lvl="0" indent="0" algn="ctr"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en-US" sz="1100" b="0" i="1" u="none" strike="noStrike" cap="none" normalizeH="0" baseline="0" smtClean="0">
                          <a:ln>
                            <a:noFill/>
                          </a:ln>
                          <a:solidFill>
                            <a:schemeClr val="tx1"/>
                          </a:solidFill>
                          <a:effectLst/>
                          <a:latin typeface="Arial" charset="0"/>
                          <a:cs typeface="Arial" charset="0"/>
                        </a:rPr>
                        <a:t>Index</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a:noFill/>
                    </a:lnT>
                    <a:lnB>
                      <a:noFill/>
                    </a:lnB>
                    <a:lnTlToBr>
                      <a:noFill/>
                    </a:lnTlToBr>
                    <a:lnBlToTr>
                      <a:noFill/>
                    </a:lnBlToTr>
                    <a:solidFill>
                      <a:srgbClr val="B2B2B2"/>
                    </a:solidFill>
                  </a:tcPr>
                </a:tc>
                <a:tc>
                  <a:txBody>
                    <a:bodyPr/>
                    <a:lstStyle/>
                    <a:p>
                      <a:pPr marL="0" marR="0" lvl="0" indent="0" algn="ctr"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en-US" sz="1100" b="0" i="1" u="none" strike="noStrike" cap="none" normalizeH="0" baseline="0" dirty="0" smtClean="0">
                          <a:ln>
                            <a:noFill/>
                          </a:ln>
                          <a:solidFill>
                            <a:schemeClr val="tx1"/>
                          </a:solidFill>
                          <a:effectLst/>
                          <a:latin typeface="Arial" charset="0"/>
                          <a:cs typeface="Arial" charset="0"/>
                        </a:rPr>
                        <a:t>Index</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a:noFill/>
                    </a:lnT>
                    <a:lnB>
                      <a:noFill/>
                    </a:lnB>
                    <a:lnTlToBr>
                      <a:noFill/>
                    </a:lnTlToBr>
                    <a:lnBlToTr>
                      <a:noFill/>
                    </a:lnBlToTr>
                    <a:solidFill>
                      <a:srgbClr val="B2B2B2"/>
                    </a:solidFill>
                  </a:tcPr>
                </a:tc>
                <a:tc>
                  <a:txBody>
                    <a:bodyPr/>
                    <a:lstStyle/>
                    <a:p>
                      <a:pPr marL="0" marR="0" lvl="0" indent="0" algn="ctr"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en-US" sz="1100" b="0" i="1" u="none" strike="noStrike" cap="none" normalizeH="0" baseline="0" dirty="0" smtClean="0">
                          <a:ln>
                            <a:noFill/>
                          </a:ln>
                          <a:solidFill>
                            <a:schemeClr val="tx1"/>
                          </a:solidFill>
                          <a:effectLst/>
                          <a:latin typeface="Arial" charset="0"/>
                          <a:cs typeface="Arial" charset="0"/>
                        </a:rPr>
                        <a:t>Index</a:t>
                      </a:r>
                      <a:endParaRPr kumimoji="0" lang="en-US" sz="1100" b="0" i="1" u="none" strike="noStrike" cap="none" normalizeH="0" baseline="0" dirty="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cap="flat">
                      <a:noFill/>
                    </a:lnR>
                    <a:lnT>
                      <a:noFill/>
                    </a:lnT>
                    <a:lnB>
                      <a:noFill/>
                    </a:lnB>
                    <a:lnTlToBr>
                      <a:noFill/>
                    </a:lnTlToBr>
                    <a:lnBlToTr>
                      <a:noFill/>
                    </a:lnBlToTr>
                    <a:solidFill>
                      <a:srgbClr val="B2B2B2"/>
                    </a:solidFill>
                  </a:tcPr>
                </a:tc>
              </a:tr>
              <a:tr h="254000">
                <a:tc>
                  <a:txBody>
                    <a:body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en-US" sz="1100" b="0" i="0" u="none" strike="noStrike" cap="none" normalizeH="0" baseline="0" dirty="0" smtClean="0">
                          <a:ln>
                            <a:noFill/>
                          </a:ln>
                          <a:solidFill>
                            <a:schemeClr val="tx1"/>
                          </a:solidFill>
                          <a:effectLst/>
                          <a:latin typeface="Arial" charset="0"/>
                          <a:cs typeface="Arial" charset="0"/>
                        </a:rPr>
                        <a:t>TV</a:t>
                      </a:r>
                    </a:p>
                  </a:txBody>
                  <a:tcPr horzOverflow="overflow">
                    <a:lnL cap="flat">
                      <a:noFill/>
                    </a:lnL>
                    <a:lnR w="12700" cap="flat" cmpd="sng" algn="ctr">
                      <a:solidFill>
                        <a:schemeClr val="bg1"/>
                      </a:solidFill>
                      <a:prstDash val="solid"/>
                      <a:round/>
                      <a:headEnd type="none" w="med" len="med"/>
                      <a:tailEnd type="none" w="med" len="med"/>
                    </a:lnR>
                    <a:lnT>
                      <a:noFill/>
                    </a:lnT>
                    <a:lnB>
                      <a:noFill/>
                    </a:lnB>
                    <a:lnTlToBr>
                      <a:noFill/>
                    </a:lnTlToBr>
                    <a:lnBlToTr>
                      <a:noFill/>
                    </a:lnBlToTr>
                    <a:solidFill>
                      <a:srgbClr val="B2B2B2">
                        <a:alpha val="50000"/>
                      </a:srgbClr>
                    </a:solidFill>
                  </a:tcPr>
                </a:tc>
                <a:tc>
                  <a:txBody>
                    <a:bodyPr/>
                    <a:lstStyle/>
                    <a:p>
                      <a:pPr marL="0" marR="0" lvl="0" indent="0" algn="ctr"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en-US" sz="1100" b="0" i="0" u="none" strike="noStrike" cap="none" normalizeH="0" baseline="0" dirty="0" smtClean="0">
                          <a:ln>
                            <a:noFill/>
                          </a:ln>
                          <a:solidFill>
                            <a:schemeClr val="tx1"/>
                          </a:solidFill>
                          <a:effectLst/>
                          <a:latin typeface="Arial" charset="0"/>
                          <a:cs typeface="Arial" charset="0"/>
                        </a:rPr>
                        <a:t>93%</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a:noFill/>
                    </a:lnT>
                    <a:lnB>
                      <a:noFill/>
                    </a:lnB>
                    <a:lnTlToBr>
                      <a:noFill/>
                    </a:lnTlToBr>
                    <a:lnBlToTr>
                      <a:noFill/>
                    </a:lnBlToTr>
                    <a:solidFill>
                      <a:srgbClr val="B2B2B2">
                        <a:alpha val="50000"/>
                      </a:srgbClr>
                    </a:solidFill>
                  </a:tcPr>
                </a:tc>
                <a:tc>
                  <a:txBody>
                    <a:bodyPr/>
                    <a:lstStyle/>
                    <a:p>
                      <a:pPr marL="0" marR="0" lvl="0" indent="0" algn="ctr"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en-US" sz="1100" b="0" i="0" u="none" strike="noStrike" cap="none" normalizeH="0" baseline="0" dirty="0" smtClean="0">
                          <a:ln>
                            <a:noFill/>
                          </a:ln>
                          <a:solidFill>
                            <a:srgbClr val="000000"/>
                          </a:solidFill>
                          <a:effectLst/>
                          <a:latin typeface="Arial" charset="0"/>
                          <a:cs typeface="Arial" charset="0"/>
                        </a:rPr>
                        <a:t>99</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a:noFill/>
                    </a:lnT>
                    <a:lnB>
                      <a:noFill/>
                    </a:lnB>
                    <a:lnTlToBr>
                      <a:noFill/>
                    </a:lnTlToBr>
                    <a:lnBlToTr>
                      <a:noFill/>
                    </a:lnBlToTr>
                    <a:solidFill>
                      <a:srgbClr val="B2B2B2">
                        <a:alpha val="50000"/>
                      </a:srgbClr>
                    </a:solidFill>
                  </a:tcPr>
                </a:tc>
                <a:tc>
                  <a:txBody>
                    <a:bodyPr/>
                    <a:lstStyle/>
                    <a:p>
                      <a:pPr marL="0" marR="0" lvl="0" indent="0" algn="ctr"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en-US" sz="1100" b="0" i="0" u="none" strike="noStrike" cap="none" normalizeH="0" baseline="0" dirty="0" smtClean="0">
                          <a:ln>
                            <a:noFill/>
                          </a:ln>
                          <a:solidFill>
                            <a:srgbClr val="FF0000"/>
                          </a:solidFill>
                          <a:effectLst/>
                          <a:latin typeface="Arial" charset="0"/>
                          <a:cs typeface="Arial" charset="0"/>
                        </a:rPr>
                        <a:t>104</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a:noFill/>
                    </a:lnT>
                    <a:lnB>
                      <a:noFill/>
                    </a:lnB>
                    <a:lnTlToBr>
                      <a:noFill/>
                    </a:lnTlToBr>
                    <a:lnBlToTr>
                      <a:noFill/>
                    </a:lnBlToTr>
                    <a:solidFill>
                      <a:srgbClr val="B2B2B2">
                        <a:alpha val="50000"/>
                      </a:srgbClr>
                    </a:solidFill>
                  </a:tcPr>
                </a:tc>
                <a:tc>
                  <a:txBody>
                    <a:bodyPr/>
                    <a:lstStyle/>
                    <a:p>
                      <a:pPr marL="0" marR="0" lvl="0" indent="0" algn="ctr"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en-US" sz="1100" b="0" i="0" u="none" strike="noStrike" cap="none" normalizeH="0" baseline="0" dirty="0" smtClean="0">
                          <a:ln>
                            <a:noFill/>
                          </a:ln>
                          <a:solidFill>
                            <a:srgbClr val="000000"/>
                          </a:solidFill>
                          <a:effectLst/>
                          <a:latin typeface="Arial" charset="0"/>
                          <a:cs typeface="Arial" charset="0"/>
                        </a:rPr>
                        <a:t>95</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a:noFill/>
                    </a:lnT>
                    <a:lnB>
                      <a:noFill/>
                    </a:lnB>
                    <a:lnTlToBr>
                      <a:noFill/>
                    </a:lnTlToBr>
                    <a:lnBlToTr>
                      <a:noFill/>
                    </a:lnBlToTr>
                    <a:solidFill>
                      <a:srgbClr val="B2B2B2">
                        <a:alpha val="50000"/>
                      </a:srgbClr>
                    </a:solidFill>
                  </a:tcPr>
                </a:tc>
                <a:tc>
                  <a:txBody>
                    <a:bodyPr/>
                    <a:lstStyle/>
                    <a:p>
                      <a:pPr marL="0" marR="0" lvl="0" indent="0" algn="ctr"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en-US" sz="1100" b="0" i="0" u="none" strike="noStrike" cap="none" normalizeH="0" baseline="0" dirty="0" smtClean="0">
                          <a:ln>
                            <a:noFill/>
                          </a:ln>
                          <a:solidFill>
                            <a:srgbClr val="000000"/>
                          </a:solidFill>
                          <a:effectLst/>
                          <a:latin typeface="Arial" charset="0"/>
                          <a:cs typeface="Arial" charset="0"/>
                        </a:rPr>
                        <a:t>93</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a:noFill/>
                    </a:lnT>
                    <a:lnB>
                      <a:noFill/>
                    </a:lnB>
                    <a:lnTlToBr>
                      <a:noFill/>
                    </a:lnTlToBr>
                    <a:lnBlToTr>
                      <a:noFill/>
                    </a:lnBlToTr>
                    <a:solidFill>
                      <a:srgbClr val="B2B2B2">
                        <a:alpha val="50000"/>
                      </a:srgbClr>
                    </a:solidFill>
                  </a:tcPr>
                </a:tc>
                <a:tc>
                  <a:txBody>
                    <a:bodyPr/>
                    <a:lstStyle/>
                    <a:p>
                      <a:pPr marL="0" marR="0" lvl="0" indent="0" algn="ctr"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en-US" sz="1100" b="0" i="0" u="none" strike="noStrike" cap="none" normalizeH="0" baseline="0" dirty="0" smtClean="0">
                          <a:ln>
                            <a:noFill/>
                          </a:ln>
                          <a:solidFill>
                            <a:srgbClr val="FF0000"/>
                          </a:solidFill>
                          <a:effectLst/>
                          <a:latin typeface="Arial" charset="0"/>
                          <a:cs typeface="Arial" charset="0"/>
                        </a:rPr>
                        <a:t>103</a:t>
                      </a:r>
                      <a:endParaRPr kumimoji="0" lang="en-US" sz="1100" b="0" i="0" u="none" strike="noStrike" cap="none" normalizeH="0" baseline="0" dirty="0" smtClean="0">
                        <a:ln>
                          <a:noFill/>
                        </a:ln>
                        <a:solidFill>
                          <a:srgbClr val="FF0000"/>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cap="flat">
                      <a:noFill/>
                    </a:lnR>
                    <a:lnT>
                      <a:noFill/>
                    </a:lnT>
                    <a:lnB>
                      <a:noFill/>
                    </a:lnB>
                    <a:lnTlToBr>
                      <a:noFill/>
                    </a:lnTlToBr>
                    <a:lnBlToTr>
                      <a:noFill/>
                    </a:lnBlToTr>
                    <a:solidFill>
                      <a:srgbClr val="B2B2B2">
                        <a:alpha val="50000"/>
                      </a:srgbClr>
                    </a:solidFill>
                  </a:tcPr>
                </a:tc>
              </a:tr>
              <a:tr h="0">
                <a:tc>
                  <a:txBody>
                    <a:body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en-US" sz="1100" b="0" i="0" u="none" strike="noStrike" cap="none" normalizeH="0" baseline="0" smtClean="0">
                          <a:ln>
                            <a:noFill/>
                          </a:ln>
                          <a:solidFill>
                            <a:schemeClr val="tx1"/>
                          </a:solidFill>
                          <a:effectLst/>
                          <a:latin typeface="Arial" charset="0"/>
                          <a:cs typeface="Arial" charset="0"/>
                        </a:rPr>
                        <a:t>Radio</a:t>
                      </a:r>
                    </a:p>
                  </a:txBody>
                  <a:tcPr horzOverflow="overflow">
                    <a:lnL cap="flat">
                      <a:noFill/>
                    </a:lnL>
                    <a:lnR w="12700" cap="flat" cmpd="sng" algn="ctr">
                      <a:solidFill>
                        <a:schemeClr val="bg1"/>
                      </a:solidFill>
                      <a:prstDash val="solid"/>
                      <a:round/>
                      <a:headEnd type="none" w="med" len="med"/>
                      <a:tailEnd type="none" w="med" len="med"/>
                    </a:lnR>
                    <a:lnT>
                      <a:noFill/>
                    </a:lnT>
                    <a:lnB>
                      <a:noFill/>
                    </a:lnB>
                    <a:lnTlToBr>
                      <a:noFill/>
                    </a:lnTlToBr>
                    <a:lnBlToTr>
                      <a:noFill/>
                    </a:lnBlToTr>
                    <a:solidFill>
                      <a:srgbClr val="B2B2B2"/>
                    </a:solidFill>
                  </a:tcPr>
                </a:tc>
                <a:tc>
                  <a:txBody>
                    <a:bodyPr/>
                    <a:lstStyle/>
                    <a:p>
                      <a:pPr marL="0" marR="0" lvl="0" indent="0" algn="ctr"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en-US" sz="1100" b="0" i="0" u="none" strike="noStrike" cap="none" normalizeH="0" baseline="0" dirty="0" smtClean="0">
                          <a:ln>
                            <a:noFill/>
                          </a:ln>
                          <a:solidFill>
                            <a:schemeClr val="tx1"/>
                          </a:solidFill>
                          <a:effectLst/>
                          <a:latin typeface="Arial" charset="0"/>
                          <a:cs typeface="Arial" charset="0"/>
                        </a:rPr>
                        <a:t>45%</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a:noFill/>
                    </a:lnT>
                    <a:lnB>
                      <a:noFill/>
                    </a:lnB>
                    <a:lnTlToBr>
                      <a:noFill/>
                    </a:lnTlToBr>
                    <a:lnBlToTr>
                      <a:noFill/>
                    </a:lnBlToTr>
                    <a:solidFill>
                      <a:srgbClr val="B2B2B2"/>
                    </a:solidFill>
                  </a:tcPr>
                </a:tc>
                <a:tc>
                  <a:txBody>
                    <a:bodyPr/>
                    <a:lstStyle/>
                    <a:p>
                      <a:pPr marL="0" marR="0" lvl="0" indent="0" algn="ctr"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en-US" sz="1100" b="0" i="0" u="none" strike="noStrike" cap="none" normalizeH="0" baseline="0" dirty="0" smtClean="0">
                          <a:ln>
                            <a:noFill/>
                          </a:ln>
                          <a:solidFill>
                            <a:srgbClr val="000000"/>
                          </a:solidFill>
                          <a:effectLst/>
                          <a:latin typeface="Arial" charset="0"/>
                          <a:cs typeface="Arial" charset="0"/>
                        </a:rPr>
                        <a:t>95</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a:noFill/>
                    </a:lnT>
                    <a:lnB>
                      <a:noFill/>
                    </a:lnB>
                    <a:lnTlToBr>
                      <a:noFill/>
                    </a:lnTlToBr>
                    <a:lnBlToTr>
                      <a:noFill/>
                    </a:lnBlToTr>
                    <a:solidFill>
                      <a:srgbClr val="B2B2B2"/>
                    </a:solidFill>
                  </a:tcPr>
                </a:tc>
                <a:tc>
                  <a:txBody>
                    <a:bodyPr/>
                    <a:lstStyle/>
                    <a:p>
                      <a:pPr marL="0" marR="0" lvl="0" indent="0" algn="ctr"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en-US" sz="1100" b="0" i="0" u="none" strike="noStrike" cap="none" normalizeH="0" baseline="0" dirty="0" smtClean="0">
                          <a:ln>
                            <a:noFill/>
                          </a:ln>
                          <a:solidFill>
                            <a:srgbClr val="FF0000"/>
                          </a:solidFill>
                          <a:effectLst/>
                          <a:latin typeface="Arial" charset="0"/>
                          <a:cs typeface="Arial" charset="0"/>
                        </a:rPr>
                        <a:t>110</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a:noFill/>
                    </a:lnT>
                    <a:lnB>
                      <a:noFill/>
                    </a:lnB>
                    <a:lnTlToBr>
                      <a:noFill/>
                    </a:lnTlToBr>
                    <a:lnBlToTr>
                      <a:noFill/>
                    </a:lnBlToTr>
                    <a:solidFill>
                      <a:srgbClr val="B2B2B2"/>
                    </a:solidFill>
                  </a:tcPr>
                </a:tc>
                <a:tc>
                  <a:txBody>
                    <a:bodyPr/>
                    <a:lstStyle/>
                    <a:p>
                      <a:pPr marL="0" marR="0" lvl="0" indent="0" algn="ctr"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en-US" sz="1100" b="0" i="0" u="none" strike="noStrike" cap="none" normalizeH="0" baseline="0" dirty="0" smtClean="0">
                          <a:ln>
                            <a:noFill/>
                          </a:ln>
                          <a:solidFill>
                            <a:srgbClr val="000000"/>
                          </a:solidFill>
                          <a:effectLst/>
                          <a:latin typeface="Arial" charset="0"/>
                          <a:cs typeface="Arial" charset="0"/>
                        </a:rPr>
                        <a:t>86</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a:noFill/>
                    </a:lnT>
                    <a:lnB>
                      <a:noFill/>
                    </a:lnB>
                    <a:lnTlToBr>
                      <a:noFill/>
                    </a:lnTlToBr>
                    <a:lnBlToTr>
                      <a:noFill/>
                    </a:lnBlToTr>
                    <a:solidFill>
                      <a:srgbClr val="B2B2B2"/>
                    </a:solidFill>
                  </a:tcPr>
                </a:tc>
                <a:tc>
                  <a:txBody>
                    <a:bodyPr/>
                    <a:lstStyle/>
                    <a:p>
                      <a:pPr marL="0" marR="0" lvl="0" indent="0" algn="ctr"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en-US" sz="1100" b="0" i="0" u="none" strike="noStrike" cap="none" normalizeH="0" baseline="0" dirty="0" smtClean="0">
                          <a:ln>
                            <a:noFill/>
                          </a:ln>
                          <a:solidFill>
                            <a:srgbClr val="000000"/>
                          </a:solidFill>
                          <a:effectLst/>
                          <a:latin typeface="Arial" charset="0"/>
                          <a:cs typeface="Arial" charset="0"/>
                        </a:rPr>
                        <a:t>99</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a:noFill/>
                    </a:lnT>
                    <a:lnB>
                      <a:noFill/>
                    </a:lnB>
                    <a:lnTlToBr>
                      <a:noFill/>
                    </a:lnTlToBr>
                    <a:lnBlToTr>
                      <a:noFill/>
                    </a:lnBlToTr>
                    <a:solidFill>
                      <a:srgbClr val="B2B2B2"/>
                    </a:solidFill>
                  </a:tcPr>
                </a:tc>
                <a:tc>
                  <a:txBody>
                    <a:bodyPr/>
                    <a:lstStyle/>
                    <a:p>
                      <a:pPr marL="0" marR="0" lvl="0" indent="0" algn="ctr"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en-US" sz="1100" b="0" i="0" u="none" strike="noStrike" cap="none" normalizeH="0" baseline="0" dirty="0" smtClean="0">
                          <a:ln>
                            <a:noFill/>
                          </a:ln>
                          <a:solidFill>
                            <a:srgbClr val="FF0000"/>
                          </a:solidFill>
                          <a:effectLst/>
                          <a:latin typeface="Arial" charset="0"/>
                          <a:cs typeface="Arial" charset="0"/>
                        </a:rPr>
                        <a:t>106</a:t>
                      </a:r>
                      <a:endParaRPr kumimoji="0" lang="en-US" sz="1100" b="0" i="0" u="none" strike="noStrike" cap="none" normalizeH="0" baseline="0" dirty="0" smtClean="0">
                        <a:ln>
                          <a:noFill/>
                        </a:ln>
                        <a:solidFill>
                          <a:srgbClr val="FF0000"/>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cap="flat">
                      <a:noFill/>
                    </a:lnR>
                    <a:lnT>
                      <a:noFill/>
                    </a:lnT>
                    <a:lnB>
                      <a:noFill/>
                    </a:lnB>
                    <a:lnTlToBr>
                      <a:noFill/>
                    </a:lnTlToBr>
                    <a:lnBlToTr>
                      <a:noFill/>
                    </a:lnBlToTr>
                    <a:solidFill>
                      <a:srgbClr val="B2B2B2"/>
                    </a:solidFill>
                  </a:tcPr>
                </a:tc>
              </a:tr>
              <a:tr h="252984">
                <a:tc>
                  <a:txBody>
                    <a:body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en-US" sz="1100" b="0" i="0" u="none" strike="noStrike" cap="none" normalizeH="0" baseline="0" smtClean="0">
                          <a:ln>
                            <a:noFill/>
                          </a:ln>
                          <a:solidFill>
                            <a:schemeClr val="tx1"/>
                          </a:solidFill>
                          <a:effectLst/>
                          <a:latin typeface="Arial" charset="0"/>
                          <a:cs typeface="Arial" charset="0"/>
                        </a:rPr>
                        <a:t>Print Media</a:t>
                      </a:r>
                    </a:p>
                  </a:txBody>
                  <a:tcPr horzOverflow="overflow">
                    <a:lnL cap="flat">
                      <a:noFill/>
                    </a:lnL>
                    <a:lnR w="12700" cap="flat" cmpd="sng" algn="ctr">
                      <a:solidFill>
                        <a:schemeClr val="bg1"/>
                      </a:solidFill>
                      <a:prstDash val="solid"/>
                      <a:round/>
                      <a:headEnd type="none" w="med" len="med"/>
                      <a:tailEnd type="none" w="med" len="med"/>
                    </a:lnR>
                    <a:lnT>
                      <a:noFill/>
                    </a:lnT>
                    <a:lnB>
                      <a:noFill/>
                    </a:lnB>
                    <a:lnTlToBr>
                      <a:noFill/>
                    </a:lnTlToBr>
                    <a:lnBlToTr>
                      <a:noFill/>
                    </a:lnBlToTr>
                    <a:solidFill>
                      <a:srgbClr val="B2B2B2">
                        <a:alpha val="50000"/>
                      </a:srgbClr>
                    </a:solidFill>
                  </a:tcPr>
                </a:tc>
                <a:tc>
                  <a:txBody>
                    <a:bodyPr/>
                    <a:lstStyle/>
                    <a:p>
                      <a:pPr marL="0" marR="0" lvl="0" indent="0" algn="ctr"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endParaRPr kumimoji="0" lang="en-US" sz="11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a:noFill/>
                    </a:lnT>
                    <a:lnB>
                      <a:noFill/>
                    </a:lnB>
                    <a:lnTlToBr>
                      <a:noFill/>
                    </a:lnTlToBr>
                    <a:lnBlToTr>
                      <a:noFill/>
                    </a:lnBlToTr>
                    <a:solidFill>
                      <a:srgbClr val="B2B2B2">
                        <a:alpha val="50000"/>
                      </a:srgbClr>
                    </a:solidFill>
                  </a:tcPr>
                </a:tc>
                <a:tc>
                  <a:txBody>
                    <a:bodyPr/>
                    <a:lstStyle/>
                    <a:p>
                      <a:pPr marL="0" marR="0" lvl="0" indent="0" algn="ctr"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endParaRPr kumimoji="0" lang="en-US" sz="11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a:noFill/>
                    </a:lnT>
                    <a:lnB>
                      <a:noFill/>
                    </a:lnB>
                    <a:lnTlToBr>
                      <a:noFill/>
                    </a:lnTlToBr>
                    <a:lnBlToTr>
                      <a:noFill/>
                    </a:lnBlToTr>
                    <a:solidFill>
                      <a:srgbClr val="B2B2B2">
                        <a:alpha val="50000"/>
                      </a:srgbClr>
                    </a:solidFill>
                  </a:tcPr>
                </a:tc>
                <a:tc>
                  <a:txBody>
                    <a:bodyPr/>
                    <a:lstStyle/>
                    <a:p>
                      <a:pPr marL="0" marR="0" lvl="0" indent="0" algn="ctr"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endParaRPr kumimoji="0" lang="en-US" sz="1100" b="0" i="0" u="none" strike="noStrike" cap="none" normalizeH="0" baseline="0" dirty="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a:noFill/>
                    </a:lnT>
                    <a:lnB>
                      <a:noFill/>
                    </a:lnB>
                    <a:lnTlToBr>
                      <a:noFill/>
                    </a:lnTlToBr>
                    <a:lnBlToTr>
                      <a:noFill/>
                    </a:lnBlToTr>
                    <a:solidFill>
                      <a:srgbClr val="B2B2B2">
                        <a:alpha val="50000"/>
                      </a:srgbClr>
                    </a:solidFill>
                  </a:tcPr>
                </a:tc>
                <a:tc>
                  <a:txBody>
                    <a:bodyPr/>
                    <a:lstStyle/>
                    <a:p>
                      <a:pPr marL="0" marR="0" lvl="0" indent="0" algn="ctr"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endParaRPr kumimoji="0" lang="en-US" sz="1100" b="0" i="0" u="none" strike="noStrike" cap="none" normalizeH="0" baseline="0" dirty="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a:noFill/>
                    </a:lnT>
                    <a:lnB>
                      <a:noFill/>
                    </a:lnB>
                    <a:lnTlToBr>
                      <a:noFill/>
                    </a:lnTlToBr>
                    <a:lnBlToTr>
                      <a:noFill/>
                    </a:lnBlToTr>
                    <a:solidFill>
                      <a:srgbClr val="B2B2B2">
                        <a:alpha val="50000"/>
                      </a:srgbClr>
                    </a:solidFill>
                  </a:tcPr>
                </a:tc>
                <a:tc>
                  <a:txBody>
                    <a:bodyPr/>
                    <a:lstStyle/>
                    <a:p>
                      <a:pPr marL="0" marR="0" lvl="0" indent="0" algn="ctr"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endParaRPr kumimoji="0" lang="en-US" sz="1100" b="0" i="0" u="none" strike="noStrike" cap="none" normalizeH="0" baseline="0" dirty="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a:noFill/>
                    </a:lnT>
                    <a:lnB>
                      <a:noFill/>
                    </a:lnB>
                    <a:lnTlToBr>
                      <a:noFill/>
                    </a:lnTlToBr>
                    <a:lnBlToTr>
                      <a:noFill/>
                    </a:lnBlToTr>
                    <a:solidFill>
                      <a:srgbClr val="B2B2B2">
                        <a:alpha val="50000"/>
                      </a:srgbClr>
                    </a:solidFill>
                  </a:tcPr>
                </a:tc>
                <a:tc>
                  <a:txBody>
                    <a:bodyPr/>
                    <a:lstStyle/>
                    <a:p>
                      <a:pPr marL="0" marR="0" lvl="0" indent="0" algn="ctr"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endParaRPr kumimoji="0" lang="en-US" sz="1100" b="0" i="0" u="none" strike="noStrike" cap="none" normalizeH="0" baseline="0" dirty="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cap="flat">
                      <a:noFill/>
                    </a:lnR>
                    <a:lnT>
                      <a:noFill/>
                    </a:lnT>
                    <a:lnB>
                      <a:noFill/>
                    </a:lnB>
                    <a:lnTlToBr>
                      <a:noFill/>
                    </a:lnTlToBr>
                    <a:lnBlToTr>
                      <a:noFill/>
                    </a:lnBlToTr>
                    <a:solidFill>
                      <a:srgbClr val="B2B2B2">
                        <a:alpha val="50000"/>
                      </a:srgbClr>
                    </a:solidFill>
                  </a:tcPr>
                </a:tc>
              </a:tr>
              <a:tr h="131064">
                <a:tc>
                  <a:txBody>
                    <a:body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en-US" sz="1100" b="0" i="0" u="none" strike="noStrike" cap="none" normalizeH="0" baseline="0" smtClean="0">
                          <a:ln>
                            <a:noFill/>
                          </a:ln>
                          <a:solidFill>
                            <a:schemeClr val="tx1"/>
                          </a:solidFill>
                          <a:effectLst/>
                          <a:latin typeface="Arial" charset="0"/>
                          <a:cs typeface="Arial" charset="0"/>
                        </a:rPr>
                        <a:t>   Daily Newspapers</a:t>
                      </a:r>
                    </a:p>
                  </a:txBody>
                  <a:tcPr horzOverflow="overflow">
                    <a:lnL cap="flat">
                      <a:noFill/>
                    </a:lnL>
                    <a:lnR w="12700" cap="flat" cmpd="sng" algn="ctr">
                      <a:solidFill>
                        <a:schemeClr val="bg1"/>
                      </a:solidFill>
                      <a:prstDash val="solid"/>
                      <a:round/>
                      <a:headEnd type="none" w="med" len="med"/>
                      <a:tailEnd type="none" w="med" len="med"/>
                    </a:lnR>
                    <a:lnT>
                      <a:noFill/>
                    </a:lnT>
                    <a:lnB>
                      <a:noFill/>
                    </a:lnB>
                    <a:lnTlToBr>
                      <a:noFill/>
                    </a:lnTlToBr>
                    <a:lnBlToTr>
                      <a:noFill/>
                    </a:lnBlToTr>
                    <a:solidFill>
                      <a:srgbClr val="B2B2B2"/>
                    </a:solidFill>
                  </a:tcPr>
                </a:tc>
                <a:tc>
                  <a:txBody>
                    <a:bodyPr/>
                    <a:lstStyle/>
                    <a:p>
                      <a:pPr marL="0" marR="0" lvl="0" indent="0" algn="ctr"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en-US" sz="1100" b="0" i="0" u="none" strike="noStrike" cap="none" normalizeH="0" baseline="0" dirty="0" smtClean="0">
                          <a:ln>
                            <a:noFill/>
                          </a:ln>
                          <a:solidFill>
                            <a:schemeClr val="tx1"/>
                          </a:solidFill>
                          <a:effectLst/>
                          <a:latin typeface="Arial" charset="0"/>
                          <a:cs typeface="Arial" charset="0"/>
                        </a:rPr>
                        <a:t>62%</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a:noFill/>
                    </a:lnT>
                    <a:lnB>
                      <a:noFill/>
                    </a:lnB>
                    <a:lnTlToBr>
                      <a:noFill/>
                    </a:lnTlToBr>
                    <a:lnBlToTr>
                      <a:noFill/>
                    </a:lnBlToTr>
                    <a:solidFill>
                      <a:srgbClr val="B2B2B2"/>
                    </a:solidFill>
                  </a:tcPr>
                </a:tc>
                <a:tc>
                  <a:txBody>
                    <a:bodyPr/>
                    <a:lstStyle/>
                    <a:p>
                      <a:pPr marL="0" marR="0" lvl="0" indent="0" algn="ctr"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en-US" sz="1100" b="0" i="0" u="none" strike="noStrike" cap="none" normalizeH="0" baseline="0" dirty="0" smtClean="0">
                          <a:ln>
                            <a:noFill/>
                          </a:ln>
                          <a:solidFill>
                            <a:srgbClr val="000000"/>
                          </a:solidFill>
                          <a:effectLst/>
                          <a:latin typeface="Arial" charset="0"/>
                          <a:cs typeface="Arial" charset="0"/>
                        </a:rPr>
                        <a:t>99</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a:noFill/>
                    </a:lnT>
                    <a:lnB>
                      <a:noFill/>
                    </a:lnB>
                    <a:lnTlToBr>
                      <a:noFill/>
                    </a:lnTlToBr>
                    <a:lnBlToTr>
                      <a:noFill/>
                    </a:lnBlToTr>
                    <a:solidFill>
                      <a:srgbClr val="B2B2B2"/>
                    </a:solidFill>
                  </a:tcPr>
                </a:tc>
                <a:tc>
                  <a:txBody>
                    <a:bodyPr/>
                    <a:lstStyle/>
                    <a:p>
                      <a:pPr marL="0" marR="0" lvl="0" indent="0" algn="ctr"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en-US" sz="1100" b="0" i="0" u="none" strike="noStrike" kern="1200" cap="none" normalizeH="0" baseline="0" dirty="0" smtClean="0">
                          <a:ln>
                            <a:noFill/>
                          </a:ln>
                          <a:solidFill>
                            <a:srgbClr val="FF0000"/>
                          </a:solidFill>
                          <a:effectLst/>
                          <a:latin typeface="Arial" charset="0"/>
                          <a:ea typeface="+mn-ea"/>
                          <a:cs typeface="Arial" charset="0"/>
                        </a:rPr>
                        <a:t>112</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a:noFill/>
                    </a:lnT>
                    <a:lnB>
                      <a:noFill/>
                    </a:lnB>
                    <a:lnTlToBr>
                      <a:noFill/>
                    </a:lnTlToBr>
                    <a:lnBlToTr>
                      <a:noFill/>
                    </a:lnBlToTr>
                    <a:solidFill>
                      <a:srgbClr val="B2B2B2"/>
                    </a:solidFill>
                  </a:tcPr>
                </a:tc>
                <a:tc>
                  <a:txBody>
                    <a:bodyPr/>
                    <a:lstStyle/>
                    <a:p>
                      <a:pPr marL="0" marR="0" lvl="0" indent="0" algn="ctr"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en-US" sz="1100" b="0" i="0" u="none" strike="noStrike" kern="1200" cap="none" normalizeH="0" baseline="0" dirty="0" smtClean="0">
                          <a:ln>
                            <a:noFill/>
                          </a:ln>
                          <a:solidFill>
                            <a:schemeClr val="tx1"/>
                          </a:solidFill>
                          <a:effectLst/>
                          <a:latin typeface="Arial" charset="0"/>
                          <a:ea typeface="+mn-ea"/>
                          <a:cs typeface="Arial" charset="0"/>
                        </a:rPr>
                        <a:t>88</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a:noFill/>
                    </a:lnT>
                    <a:lnB>
                      <a:noFill/>
                    </a:lnB>
                    <a:lnTlToBr>
                      <a:noFill/>
                    </a:lnTlToBr>
                    <a:lnBlToTr>
                      <a:noFill/>
                    </a:lnBlToTr>
                    <a:solidFill>
                      <a:srgbClr val="B2B2B2"/>
                    </a:solidFill>
                  </a:tcPr>
                </a:tc>
                <a:tc>
                  <a:txBody>
                    <a:bodyPr/>
                    <a:lstStyle/>
                    <a:p>
                      <a:pPr marL="0" marR="0" lvl="0" indent="0" algn="ctr"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en-US" sz="1100" b="0" i="0" u="none" strike="noStrike" kern="1200" cap="none" normalizeH="0" baseline="0" dirty="0" smtClean="0">
                          <a:ln>
                            <a:noFill/>
                          </a:ln>
                          <a:solidFill>
                            <a:schemeClr val="tx1"/>
                          </a:solidFill>
                          <a:effectLst/>
                          <a:latin typeface="Arial" charset="0"/>
                          <a:ea typeface="+mn-ea"/>
                          <a:cs typeface="Arial" charset="0"/>
                        </a:rPr>
                        <a:t>72</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a:noFill/>
                    </a:lnT>
                    <a:lnB>
                      <a:noFill/>
                    </a:lnB>
                    <a:lnTlToBr>
                      <a:noFill/>
                    </a:lnTlToBr>
                    <a:lnBlToTr>
                      <a:noFill/>
                    </a:lnBlToTr>
                    <a:solidFill>
                      <a:srgbClr val="B2B2B2"/>
                    </a:solidFill>
                  </a:tcPr>
                </a:tc>
                <a:tc>
                  <a:txBody>
                    <a:bodyPr/>
                    <a:lstStyle/>
                    <a:p>
                      <a:pPr marL="0" marR="0" lvl="0" indent="0" algn="ctr"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en-US" sz="1100" b="0" i="0" u="none" strike="noStrike" kern="1200" cap="none" normalizeH="0" baseline="0" dirty="0" smtClean="0">
                          <a:ln>
                            <a:noFill/>
                          </a:ln>
                          <a:solidFill>
                            <a:schemeClr val="tx1"/>
                          </a:solidFill>
                          <a:effectLst/>
                          <a:latin typeface="Arial" charset="0"/>
                          <a:ea typeface="+mn-ea"/>
                          <a:cs typeface="Arial" charset="0"/>
                        </a:rPr>
                        <a:t>85</a:t>
                      </a:r>
                      <a:endParaRPr kumimoji="0" lang="en-US" sz="1100" b="0" i="0" u="none" strike="noStrike" kern="1200" cap="none" normalizeH="0" baseline="0" dirty="0" smtClean="0">
                        <a:ln>
                          <a:noFill/>
                        </a:ln>
                        <a:solidFill>
                          <a:schemeClr val="tx1"/>
                        </a:solidFill>
                        <a:effectLst/>
                        <a:latin typeface="Arial" charset="0"/>
                        <a:ea typeface="+mn-ea"/>
                        <a:cs typeface="Arial" charset="0"/>
                      </a:endParaRPr>
                    </a:p>
                  </a:txBody>
                  <a:tcPr horzOverflow="overflow">
                    <a:lnL w="12700" cap="flat" cmpd="sng" algn="ctr">
                      <a:solidFill>
                        <a:schemeClr val="bg1"/>
                      </a:solidFill>
                      <a:prstDash val="solid"/>
                      <a:round/>
                      <a:headEnd type="none" w="med" len="med"/>
                      <a:tailEnd type="none" w="med" len="med"/>
                    </a:lnL>
                    <a:lnR cap="flat">
                      <a:noFill/>
                    </a:lnR>
                    <a:lnT>
                      <a:noFill/>
                    </a:lnT>
                    <a:lnB>
                      <a:noFill/>
                    </a:lnB>
                    <a:lnTlToBr>
                      <a:noFill/>
                    </a:lnTlToBr>
                    <a:lnBlToTr>
                      <a:noFill/>
                    </a:lnBlToTr>
                    <a:solidFill>
                      <a:srgbClr val="B2B2B2"/>
                    </a:solidFill>
                  </a:tcPr>
                </a:tc>
              </a:tr>
              <a:tr h="0">
                <a:tc>
                  <a:txBody>
                    <a:body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en-US" sz="1100" b="0" i="0" u="none" strike="noStrike" cap="none" normalizeH="0" baseline="0" smtClean="0">
                          <a:ln>
                            <a:noFill/>
                          </a:ln>
                          <a:solidFill>
                            <a:schemeClr val="tx1"/>
                          </a:solidFill>
                          <a:effectLst/>
                          <a:latin typeface="Arial" charset="0"/>
                          <a:cs typeface="Arial" charset="0"/>
                        </a:rPr>
                        <a:t>   Weekly Magazines</a:t>
                      </a:r>
                    </a:p>
                  </a:txBody>
                  <a:tcPr horzOverflow="overflow">
                    <a:lnL cap="flat">
                      <a:noFill/>
                    </a:lnL>
                    <a:lnR w="12700" cap="flat" cmpd="sng" algn="ctr">
                      <a:solidFill>
                        <a:schemeClr val="bg1"/>
                      </a:solidFill>
                      <a:prstDash val="solid"/>
                      <a:round/>
                      <a:headEnd type="none" w="med" len="med"/>
                      <a:tailEnd type="none" w="med" len="med"/>
                    </a:lnR>
                    <a:lnT>
                      <a:noFill/>
                    </a:lnT>
                    <a:lnB>
                      <a:noFill/>
                    </a:lnB>
                    <a:lnTlToBr>
                      <a:noFill/>
                    </a:lnTlToBr>
                    <a:lnBlToTr>
                      <a:noFill/>
                    </a:lnBlToTr>
                    <a:solidFill>
                      <a:srgbClr val="B2B2B2">
                        <a:alpha val="50000"/>
                      </a:srgbClr>
                    </a:solidFill>
                  </a:tcPr>
                </a:tc>
                <a:tc>
                  <a:txBody>
                    <a:bodyPr/>
                    <a:lstStyle/>
                    <a:p>
                      <a:pPr marL="0" marR="0" lvl="0" indent="0" algn="ctr"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en-US" sz="1100" b="0" i="0" u="none" strike="noStrike" cap="none" normalizeH="0" baseline="0" dirty="0" smtClean="0">
                          <a:ln>
                            <a:noFill/>
                          </a:ln>
                          <a:solidFill>
                            <a:schemeClr val="tx1"/>
                          </a:solidFill>
                          <a:effectLst/>
                          <a:latin typeface="Arial" charset="0"/>
                          <a:cs typeface="Arial" charset="0"/>
                        </a:rPr>
                        <a:t>42%</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a:noFill/>
                    </a:lnT>
                    <a:lnB>
                      <a:noFill/>
                    </a:lnB>
                    <a:lnTlToBr>
                      <a:noFill/>
                    </a:lnTlToBr>
                    <a:lnBlToTr>
                      <a:noFill/>
                    </a:lnBlToTr>
                    <a:solidFill>
                      <a:srgbClr val="B2B2B2">
                        <a:alpha val="50000"/>
                      </a:srgbClr>
                    </a:solidFill>
                  </a:tcPr>
                </a:tc>
                <a:tc>
                  <a:txBody>
                    <a:bodyPr/>
                    <a:lstStyle/>
                    <a:p>
                      <a:pPr marL="0" marR="0" lvl="0" indent="0" algn="ctr"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en-US" sz="1100" b="0" i="0" u="none" strike="noStrike" cap="none" normalizeH="0" baseline="0" dirty="0" smtClean="0">
                          <a:ln>
                            <a:noFill/>
                          </a:ln>
                          <a:solidFill>
                            <a:srgbClr val="000000"/>
                          </a:solidFill>
                          <a:effectLst/>
                          <a:latin typeface="Arial" charset="0"/>
                          <a:cs typeface="Arial" charset="0"/>
                        </a:rPr>
                        <a:t>85</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a:noFill/>
                    </a:lnT>
                    <a:lnB>
                      <a:noFill/>
                    </a:lnB>
                    <a:lnTlToBr>
                      <a:noFill/>
                    </a:lnTlToBr>
                    <a:lnBlToTr>
                      <a:noFill/>
                    </a:lnBlToTr>
                    <a:solidFill>
                      <a:srgbClr val="B2B2B2">
                        <a:alpha val="50000"/>
                      </a:srgbClr>
                    </a:solidFill>
                  </a:tcPr>
                </a:tc>
                <a:tc>
                  <a:txBody>
                    <a:bodyPr/>
                    <a:lstStyle/>
                    <a:p>
                      <a:pPr marL="0" marR="0" lvl="0" indent="0" algn="ctr"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en-US" sz="1100" b="0" i="0" u="none" strike="noStrike" kern="1200" cap="none" normalizeH="0" baseline="0" dirty="0" smtClean="0">
                          <a:ln>
                            <a:noFill/>
                          </a:ln>
                          <a:solidFill>
                            <a:schemeClr val="tx1"/>
                          </a:solidFill>
                          <a:effectLst/>
                          <a:latin typeface="Arial" charset="0"/>
                          <a:ea typeface="+mn-ea"/>
                          <a:cs typeface="Arial" charset="0"/>
                        </a:rPr>
                        <a:t>94</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a:noFill/>
                    </a:lnT>
                    <a:lnB>
                      <a:noFill/>
                    </a:lnB>
                    <a:lnTlToBr>
                      <a:noFill/>
                    </a:lnTlToBr>
                    <a:lnBlToTr>
                      <a:noFill/>
                    </a:lnBlToTr>
                    <a:solidFill>
                      <a:srgbClr val="B2B2B2">
                        <a:alpha val="50000"/>
                      </a:srgbClr>
                    </a:solidFill>
                  </a:tcPr>
                </a:tc>
                <a:tc>
                  <a:txBody>
                    <a:bodyPr/>
                    <a:lstStyle/>
                    <a:p>
                      <a:pPr marL="0" marR="0" lvl="0" indent="0" algn="ctr"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en-US" sz="1100" b="0" i="0" u="none" strike="noStrike" kern="1200" cap="none" normalizeH="0" baseline="0" dirty="0" smtClean="0">
                          <a:ln>
                            <a:noFill/>
                          </a:ln>
                          <a:solidFill>
                            <a:srgbClr val="FF0000"/>
                          </a:solidFill>
                          <a:effectLst/>
                          <a:latin typeface="Arial" charset="0"/>
                          <a:ea typeface="+mn-ea"/>
                          <a:cs typeface="Arial" charset="0"/>
                        </a:rPr>
                        <a:t>107</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a:noFill/>
                    </a:lnT>
                    <a:lnB>
                      <a:noFill/>
                    </a:lnB>
                    <a:lnTlToBr>
                      <a:noFill/>
                    </a:lnTlToBr>
                    <a:lnBlToTr>
                      <a:noFill/>
                    </a:lnBlToTr>
                    <a:solidFill>
                      <a:srgbClr val="B2B2B2">
                        <a:alpha val="50000"/>
                      </a:srgbClr>
                    </a:solidFill>
                  </a:tcPr>
                </a:tc>
                <a:tc>
                  <a:txBody>
                    <a:bodyPr/>
                    <a:lstStyle/>
                    <a:p>
                      <a:pPr marL="0" marR="0" lvl="0" indent="0" algn="ctr"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en-US" sz="1100" b="0" i="0" u="none" strike="noStrike" kern="1200" cap="none" normalizeH="0" baseline="0" dirty="0" smtClean="0">
                          <a:ln>
                            <a:noFill/>
                          </a:ln>
                          <a:solidFill>
                            <a:schemeClr val="tx1"/>
                          </a:solidFill>
                          <a:effectLst/>
                          <a:latin typeface="Arial" charset="0"/>
                          <a:ea typeface="+mn-ea"/>
                          <a:cs typeface="Arial" charset="0"/>
                        </a:rPr>
                        <a:t>81</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a:noFill/>
                    </a:lnT>
                    <a:lnB>
                      <a:noFill/>
                    </a:lnB>
                    <a:lnTlToBr>
                      <a:noFill/>
                    </a:lnTlToBr>
                    <a:lnBlToTr>
                      <a:noFill/>
                    </a:lnBlToTr>
                    <a:solidFill>
                      <a:srgbClr val="B2B2B2">
                        <a:alpha val="50000"/>
                      </a:srgbClr>
                    </a:solidFill>
                  </a:tcPr>
                </a:tc>
                <a:tc>
                  <a:txBody>
                    <a:bodyPr/>
                    <a:lstStyle/>
                    <a:p>
                      <a:pPr marL="0" marR="0" lvl="0" indent="0" algn="ctr"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en-US" sz="1100" b="0" i="0" u="none" strike="noStrike" kern="1200" cap="none" normalizeH="0" baseline="0" dirty="0" smtClean="0">
                          <a:ln>
                            <a:noFill/>
                          </a:ln>
                          <a:solidFill>
                            <a:srgbClr val="FF0000"/>
                          </a:solidFill>
                          <a:effectLst/>
                          <a:latin typeface="Arial" charset="0"/>
                          <a:ea typeface="+mn-ea"/>
                          <a:cs typeface="Arial" charset="0"/>
                        </a:rPr>
                        <a:t>102</a:t>
                      </a:r>
                      <a:endParaRPr kumimoji="0" lang="en-US" sz="1100" b="0" i="0" u="none" strike="noStrike" kern="1200" cap="none" normalizeH="0" baseline="0" dirty="0" smtClean="0">
                        <a:ln>
                          <a:noFill/>
                        </a:ln>
                        <a:solidFill>
                          <a:srgbClr val="FF0000"/>
                        </a:solidFill>
                        <a:effectLst/>
                        <a:latin typeface="Arial" charset="0"/>
                        <a:ea typeface="+mn-ea"/>
                        <a:cs typeface="Arial" charset="0"/>
                      </a:endParaRPr>
                    </a:p>
                  </a:txBody>
                  <a:tcPr horzOverflow="overflow">
                    <a:lnL w="12700" cap="flat" cmpd="sng" algn="ctr">
                      <a:solidFill>
                        <a:schemeClr val="bg1"/>
                      </a:solidFill>
                      <a:prstDash val="solid"/>
                      <a:round/>
                      <a:headEnd type="none" w="med" len="med"/>
                      <a:tailEnd type="none" w="med" len="med"/>
                    </a:lnL>
                    <a:lnR cap="flat">
                      <a:noFill/>
                    </a:lnR>
                    <a:lnT>
                      <a:noFill/>
                    </a:lnT>
                    <a:lnB>
                      <a:noFill/>
                    </a:lnB>
                    <a:lnTlToBr>
                      <a:noFill/>
                    </a:lnTlToBr>
                    <a:lnBlToTr>
                      <a:noFill/>
                    </a:lnBlToTr>
                    <a:solidFill>
                      <a:srgbClr val="B2B2B2">
                        <a:alpha val="50000"/>
                      </a:srgbClr>
                    </a:solidFill>
                  </a:tcPr>
                </a:tc>
              </a:tr>
              <a:tr h="0">
                <a:tc>
                  <a:txBody>
                    <a:body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en-US" sz="1100" b="0" i="0" u="none" strike="noStrike" cap="none" normalizeH="0" baseline="0" dirty="0" smtClean="0">
                          <a:ln>
                            <a:noFill/>
                          </a:ln>
                          <a:solidFill>
                            <a:schemeClr val="tx1"/>
                          </a:solidFill>
                          <a:effectLst/>
                          <a:latin typeface="Arial" charset="0"/>
                          <a:cs typeface="Arial" charset="0"/>
                        </a:rPr>
                        <a:t> </a:t>
                      </a:r>
                      <a:r>
                        <a:rPr kumimoji="0" lang="en-US" sz="1100" b="0" i="0" u="none" strike="noStrike" cap="none" normalizeH="0" baseline="0" dirty="0" smtClean="0">
                          <a:ln>
                            <a:noFill/>
                          </a:ln>
                          <a:solidFill>
                            <a:schemeClr val="tx1"/>
                          </a:solidFill>
                          <a:effectLst/>
                          <a:latin typeface="Arial" charset="0"/>
                          <a:cs typeface="Arial" charset="0"/>
                        </a:rPr>
                        <a:t> </a:t>
                      </a:r>
                      <a:r>
                        <a:rPr kumimoji="0" lang="en-US" sz="1100" b="0" i="0" u="none" strike="noStrike" cap="none" normalizeH="0" baseline="0" dirty="0" smtClean="0">
                          <a:ln>
                            <a:noFill/>
                          </a:ln>
                          <a:solidFill>
                            <a:schemeClr val="tx1"/>
                          </a:solidFill>
                          <a:effectLst/>
                          <a:latin typeface="Arial" charset="0"/>
                          <a:cs typeface="Arial" charset="0"/>
                        </a:rPr>
                        <a:t>Monthly Magazines</a:t>
                      </a:r>
                    </a:p>
                  </a:txBody>
                  <a:tcPr horzOverflow="overflow">
                    <a:lnL cap="flat">
                      <a:noFill/>
                    </a:lnL>
                    <a:lnR w="12700" cap="flat" cmpd="sng" algn="ctr">
                      <a:solidFill>
                        <a:schemeClr val="bg1"/>
                      </a:solidFill>
                      <a:prstDash val="solid"/>
                      <a:round/>
                      <a:headEnd type="none" w="med" len="med"/>
                      <a:tailEnd type="none" w="med" len="med"/>
                    </a:lnR>
                    <a:lnT>
                      <a:noFill/>
                    </a:lnT>
                    <a:lnB>
                      <a:noFill/>
                    </a:lnB>
                    <a:lnTlToBr>
                      <a:noFill/>
                    </a:lnTlToBr>
                    <a:lnBlToTr>
                      <a:noFill/>
                    </a:lnBlToTr>
                    <a:solidFill>
                      <a:srgbClr val="B2B2B2"/>
                    </a:solidFill>
                  </a:tcPr>
                </a:tc>
                <a:tc>
                  <a:txBody>
                    <a:bodyPr/>
                    <a:lstStyle/>
                    <a:p>
                      <a:pPr marL="0" marR="0" lvl="0" indent="0" algn="ctr"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en-US" sz="1100" b="0" i="0" u="none" strike="noStrike" cap="none" normalizeH="0" baseline="0" dirty="0" smtClean="0">
                          <a:ln>
                            <a:noFill/>
                          </a:ln>
                          <a:solidFill>
                            <a:schemeClr val="tx1"/>
                          </a:solidFill>
                          <a:effectLst/>
                          <a:latin typeface="Arial" charset="0"/>
                          <a:cs typeface="Arial" charset="0"/>
                        </a:rPr>
                        <a:t>31%</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a:noFill/>
                    </a:lnT>
                    <a:lnB>
                      <a:noFill/>
                    </a:lnB>
                    <a:lnTlToBr>
                      <a:noFill/>
                    </a:lnTlToBr>
                    <a:lnBlToTr>
                      <a:noFill/>
                    </a:lnBlToTr>
                    <a:solidFill>
                      <a:srgbClr val="B2B2B2"/>
                    </a:solidFill>
                  </a:tcPr>
                </a:tc>
                <a:tc>
                  <a:txBody>
                    <a:bodyPr/>
                    <a:lstStyle/>
                    <a:p>
                      <a:pPr marL="0" marR="0" lvl="0" indent="0" algn="ctr"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en-US" sz="1100" b="0" i="0" u="none" strike="noStrike" cap="none" normalizeH="0" baseline="0" dirty="0" smtClean="0">
                          <a:ln>
                            <a:noFill/>
                          </a:ln>
                          <a:solidFill>
                            <a:srgbClr val="000000"/>
                          </a:solidFill>
                          <a:effectLst/>
                          <a:latin typeface="Arial" charset="0"/>
                          <a:cs typeface="Arial" charset="0"/>
                        </a:rPr>
                        <a:t>99</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a:noFill/>
                    </a:lnT>
                    <a:lnB>
                      <a:noFill/>
                    </a:lnB>
                    <a:lnTlToBr>
                      <a:noFill/>
                    </a:lnTlToBr>
                    <a:lnBlToTr>
                      <a:noFill/>
                    </a:lnBlToTr>
                    <a:solidFill>
                      <a:srgbClr val="B2B2B2"/>
                    </a:solidFill>
                  </a:tcPr>
                </a:tc>
                <a:tc>
                  <a:txBody>
                    <a:bodyPr/>
                    <a:lstStyle/>
                    <a:p>
                      <a:pPr marL="0" marR="0" lvl="0" indent="0" algn="ctr"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en-US" sz="1100" b="0" i="0" u="none" strike="noStrike" kern="1200" cap="none" normalizeH="0" baseline="0" dirty="0" smtClean="0">
                          <a:ln>
                            <a:noFill/>
                          </a:ln>
                          <a:solidFill>
                            <a:schemeClr val="tx1"/>
                          </a:solidFill>
                          <a:effectLst/>
                          <a:latin typeface="Arial" charset="0"/>
                          <a:ea typeface="+mn-ea"/>
                          <a:cs typeface="Arial" charset="0"/>
                        </a:rPr>
                        <a:t>93</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a:noFill/>
                    </a:lnT>
                    <a:lnB>
                      <a:noFill/>
                    </a:lnB>
                    <a:lnTlToBr>
                      <a:noFill/>
                    </a:lnTlToBr>
                    <a:lnBlToTr>
                      <a:noFill/>
                    </a:lnBlToTr>
                    <a:solidFill>
                      <a:srgbClr val="B2B2B2"/>
                    </a:solidFill>
                  </a:tcPr>
                </a:tc>
                <a:tc>
                  <a:txBody>
                    <a:bodyPr/>
                    <a:lstStyle/>
                    <a:p>
                      <a:pPr marL="0" marR="0" lvl="0" indent="0" algn="ctr"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en-US" sz="1100" b="0" i="0" u="none" strike="noStrike" kern="1200" cap="none" normalizeH="0" baseline="0" dirty="0" smtClean="0">
                          <a:ln>
                            <a:noFill/>
                          </a:ln>
                          <a:solidFill>
                            <a:schemeClr val="tx1"/>
                          </a:solidFill>
                          <a:effectLst/>
                          <a:latin typeface="Arial" charset="0"/>
                          <a:ea typeface="+mn-ea"/>
                          <a:cs typeface="Arial" charset="0"/>
                        </a:rPr>
                        <a:t>96</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a:noFill/>
                    </a:lnT>
                    <a:lnB>
                      <a:noFill/>
                    </a:lnB>
                    <a:lnTlToBr>
                      <a:noFill/>
                    </a:lnTlToBr>
                    <a:lnBlToTr>
                      <a:noFill/>
                    </a:lnBlToTr>
                    <a:solidFill>
                      <a:srgbClr val="B2B2B2"/>
                    </a:solidFill>
                  </a:tcPr>
                </a:tc>
                <a:tc>
                  <a:txBody>
                    <a:bodyPr/>
                    <a:lstStyle/>
                    <a:p>
                      <a:pPr marL="0" marR="0" lvl="0" indent="0" algn="ctr"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en-US" sz="1100" b="0" i="0" u="none" strike="noStrike" kern="1200" cap="none" normalizeH="0" baseline="0" dirty="0" smtClean="0">
                          <a:ln>
                            <a:noFill/>
                          </a:ln>
                          <a:solidFill>
                            <a:schemeClr val="tx1"/>
                          </a:solidFill>
                          <a:effectLst/>
                          <a:latin typeface="Arial" charset="0"/>
                          <a:ea typeface="+mn-ea"/>
                          <a:cs typeface="Arial" charset="0"/>
                        </a:rPr>
                        <a:t>77</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a:noFill/>
                    </a:lnT>
                    <a:lnB>
                      <a:noFill/>
                    </a:lnB>
                    <a:lnTlToBr>
                      <a:noFill/>
                    </a:lnTlToBr>
                    <a:lnBlToTr>
                      <a:noFill/>
                    </a:lnBlToTr>
                    <a:solidFill>
                      <a:srgbClr val="B2B2B2"/>
                    </a:solidFill>
                  </a:tcPr>
                </a:tc>
                <a:tc>
                  <a:txBody>
                    <a:bodyPr/>
                    <a:lstStyle/>
                    <a:p>
                      <a:pPr marL="0" marR="0" lvl="0" indent="0" algn="ctr"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en-US" sz="1100" b="0" i="0" u="none" strike="noStrike" kern="1200" cap="none" normalizeH="0" baseline="0" dirty="0" smtClean="0">
                          <a:ln>
                            <a:noFill/>
                          </a:ln>
                          <a:solidFill>
                            <a:schemeClr val="tx1"/>
                          </a:solidFill>
                          <a:effectLst/>
                          <a:latin typeface="Arial" charset="0"/>
                          <a:ea typeface="+mn-ea"/>
                          <a:cs typeface="Arial" charset="0"/>
                        </a:rPr>
                        <a:t>73</a:t>
                      </a:r>
                      <a:endParaRPr kumimoji="0" lang="en-US" sz="1100" b="0" i="0" u="none" strike="noStrike" kern="1200" cap="none" normalizeH="0" baseline="0" dirty="0" smtClean="0">
                        <a:ln>
                          <a:noFill/>
                        </a:ln>
                        <a:solidFill>
                          <a:schemeClr val="tx1"/>
                        </a:solidFill>
                        <a:effectLst/>
                        <a:latin typeface="Arial" charset="0"/>
                        <a:ea typeface="+mn-ea"/>
                        <a:cs typeface="Arial" charset="0"/>
                      </a:endParaRPr>
                    </a:p>
                  </a:txBody>
                  <a:tcPr horzOverflow="overflow">
                    <a:lnL w="12700" cap="flat" cmpd="sng" algn="ctr">
                      <a:solidFill>
                        <a:schemeClr val="bg1"/>
                      </a:solidFill>
                      <a:prstDash val="solid"/>
                      <a:round/>
                      <a:headEnd type="none" w="med" len="med"/>
                      <a:tailEnd type="none" w="med" len="med"/>
                    </a:lnL>
                    <a:lnR cap="flat">
                      <a:noFill/>
                    </a:lnR>
                    <a:lnT>
                      <a:noFill/>
                    </a:lnT>
                    <a:lnB>
                      <a:noFill/>
                    </a:lnB>
                    <a:lnTlToBr>
                      <a:noFill/>
                    </a:lnTlToBr>
                    <a:lnBlToTr>
                      <a:noFill/>
                    </a:lnBlToTr>
                    <a:solidFill>
                      <a:srgbClr val="B2B2B2"/>
                    </a:solidFill>
                  </a:tcPr>
                </a:tc>
              </a:tr>
              <a:tr h="0">
                <a:tc>
                  <a:txBody>
                    <a:body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en-US" sz="1100" b="0" i="0" u="none" strike="noStrike" cap="none" normalizeH="0" baseline="0" dirty="0" smtClean="0">
                          <a:ln>
                            <a:noFill/>
                          </a:ln>
                          <a:solidFill>
                            <a:schemeClr val="tx1"/>
                          </a:solidFill>
                          <a:effectLst/>
                          <a:latin typeface="Arial" charset="0"/>
                          <a:cs typeface="Arial" charset="0"/>
                        </a:rPr>
                        <a:t>Outdoor advertising</a:t>
                      </a:r>
                    </a:p>
                  </a:txBody>
                  <a:tcPr horzOverflow="overflow">
                    <a:lnL cap="flat">
                      <a:noFill/>
                    </a:lnL>
                    <a:lnR w="12700" cap="flat" cmpd="sng" algn="ctr">
                      <a:solidFill>
                        <a:schemeClr val="bg1"/>
                      </a:solidFill>
                      <a:prstDash val="solid"/>
                      <a:round/>
                      <a:headEnd type="none" w="med" len="med"/>
                      <a:tailEnd type="none" w="med" len="med"/>
                    </a:lnR>
                    <a:lnT>
                      <a:noFill/>
                    </a:lnT>
                    <a:lnB cap="flat">
                      <a:noFill/>
                    </a:lnB>
                    <a:lnTlToBr>
                      <a:noFill/>
                    </a:lnTlToBr>
                    <a:lnBlToTr>
                      <a:noFill/>
                    </a:lnBlToTr>
                    <a:solidFill>
                      <a:srgbClr val="B2B2B2">
                        <a:alpha val="50000"/>
                      </a:srgbClr>
                    </a:solidFill>
                  </a:tcPr>
                </a:tc>
                <a:tc>
                  <a:txBody>
                    <a:bodyPr/>
                    <a:lstStyle/>
                    <a:p>
                      <a:pPr marL="0" marR="0" lvl="0" indent="0" algn="ctr"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en-US" sz="1100" b="0" i="0" u="none" strike="noStrike" cap="none" normalizeH="0" baseline="0" dirty="0" smtClean="0">
                          <a:ln>
                            <a:noFill/>
                          </a:ln>
                          <a:solidFill>
                            <a:schemeClr val="tx1"/>
                          </a:solidFill>
                          <a:effectLst/>
                          <a:latin typeface="Arial" charset="0"/>
                          <a:cs typeface="Arial" charset="0"/>
                        </a:rPr>
                        <a:t>69%</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a:noFill/>
                    </a:lnT>
                    <a:lnB cap="flat">
                      <a:noFill/>
                    </a:lnB>
                    <a:lnTlToBr>
                      <a:noFill/>
                    </a:lnTlToBr>
                    <a:lnBlToTr>
                      <a:noFill/>
                    </a:lnBlToTr>
                    <a:solidFill>
                      <a:srgbClr val="B2B2B2">
                        <a:alpha val="50000"/>
                      </a:srgbClr>
                    </a:solidFill>
                  </a:tcPr>
                </a:tc>
                <a:tc>
                  <a:txBody>
                    <a:bodyPr/>
                    <a:lstStyle/>
                    <a:p>
                      <a:pPr marL="0" marR="0" lvl="0" indent="0" algn="ctr"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en-US" sz="1100" b="0" i="0" u="none" strike="noStrike" cap="none" normalizeH="0" baseline="0" dirty="0" smtClean="0">
                          <a:ln>
                            <a:noFill/>
                          </a:ln>
                          <a:solidFill>
                            <a:srgbClr val="FF0000"/>
                          </a:solidFill>
                          <a:effectLst/>
                          <a:latin typeface="Arial" charset="0"/>
                          <a:cs typeface="Arial" charset="0"/>
                        </a:rPr>
                        <a:t>101</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a:noFill/>
                    </a:lnT>
                    <a:lnB cap="flat">
                      <a:noFill/>
                    </a:lnB>
                    <a:lnTlToBr>
                      <a:noFill/>
                    </a:lnTlToBr>
                    <a:lnBlToTr>
                      <a:noFill/>
                    </a:lnBlToTr>
                    <a:solidFill>
                      <a:srgbClr val="B2B2B2">
                        <a:alpha val="50000"/>
                      </a:srgbClr>
                    </a:solidFill>
                  </a:tcPr>
                </a:tc>
                <a:tc>
                  <a:txBody>
                    <a:bodyPr/>
                    <a:lstStyle/>
                    <a:p>
                      <a:pPr marL="0" marR="0" lvl="0" indent="0" algn="ctr"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en-US" sz="1100" b="0" i="0" u="none" strike="noStrike" cap="none" normalizeH="0" baseline="0" dirty="0" smtClean="0">
                          <a:ln>
                            <a:noFill/>
                          </a:ln>
                          <a:solidFill>
                            <a:srgbClr val="FF0000"/>
                          </a:solidFill>
                          <a:effectLst/>
                          <a:latin typeface="Arial" charset="0"/>
                          <a:cs typeface="Arial" charset="0"/>
                        </a:rPr>
                        <a:t>108</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a:noFill/>
                    </a:lnT>
                    <a:lnB cap="flat">
                      <a:noFill/>
                    </a:lnB>
                    <a:lnTlToBr>
                      <a:noFill/>
                    </a:lnTlToBr>
                    <a:lnBlToTr>
                      <a:noFill/>
                    </a:lnBlToTr>
                    <a:solidFill>
                      <a:srgbClr val="B2B2B2">
                        <a:alpha val="50000"/>
                      </a:srgbClr>
                    </a:solidFill>
                  </a:tcPr>
                </a:tc>
                <a:tc>
                  <a:txBody>
                    <a:bodyPr/>
                    <a:lstStyle/>
                    <a:p>
                      <a:pPr marL="0" marR="0" lvl="0" indent="0" algn="ctr"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en-US" sz="1100" b="0" i="0" u="none" strike="noStrike" cap="none" normalizeH="0" baseline="0" dirty="0" smtClean="0">
                          <a:ln>
                            <a:noFill/>
                          </a:ln>
                          <a:solidFill>
                            <a:srgbClr val="000000"/>
                          </a:solidFill>
                          <a:effectLst/>
                          <a:latin typeface="Arial" charset="0"/>
                          <a:cs typeface="Arial" charset="0"/>
                        </a:rPr>
                        <a:t>90</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a:noFill/>
                    </a:lnT>
                    <a:lnB cap="flat">
                      <a:noFill/>
                    </a:lnB>
                    <a:lnTlToBr>
                      <a:noFill/>
                    </a:lnTlToBr>
                    <a:lnBlToTr>
                      <a:noFill/>
                    </a:lnBlToTr>
                    <a:solidFill>
                      <a:srgbClr val="B2B2B2">
                        <a:alpha val="50000"/>
                      </a:srgbClr>
                    </a:solidFill>
                  </a:tcPr>
                </a:tc>
                <a:tc>
                  <a:txBody>
                    <a:bodyPr/>
                    <a:lstStyle/>
                    <a:p>
                      <a:pPr marL="0" marR="0" lvl="0" indent="0" algn="ctr"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en-US" sz="1100" b="0" i="0" u="none" strike="noStrike" cap="none" normalizeH="0" baseline="0" dirty="0" smtClean="0">
                          <a:ln>
                            <a:noFill/>
                          </a:ln>
                          <a:solidFill>
                            <a:srgbClr val="000000"/>
                          </a:solidFill>
                          <a:effectLst/>
                          <a:latin typeface="Arial" charset="0"/>
                          <a:cs typeface="Arial" charset="0"/>
                        </a:rPr>
                        <a:t>93</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a:noFill/>
                    </a:lnT>
                    <a:lnB cap="flat">
                      <a:noFill/>
                    </a:lnB>
                    <a:lnTlToBr>
                      <a:noFill/>
                    </a:lnTlToBr>
                    <a:lnBlToTr>
                      <a:noFill/>
                    </a:lnBlToTr>
                    <a:solidFill>
                      <a:srgbClr val="B2B2B2">
                        <a:alpha val="50000"/>
                      </a:srgbClr>
                    </a:solidFill>
                  </a:tcPr>
                </a:tc>
                <a:tc>
                  <a:txBody>
                    <a:bodyPr/>
                    <a:lstStyle/>
                    <a:p>
                      <a:pPr marL="0" marR="0" lvl="0" indent="0" algn="ctr"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en-US" sz="1100" b="0" i="0" u="none" strike="noStrike" cap="none" normalizeH="0" baseline="0" dirty="0" smtClean="0">
                          <a:ln>
                            <a:noFill/>
                          </a:ln>
                          <a:solidFill>
                            <a:srgbClr val="000000"/>
                          </a:solidFill>
                          <a:effectLst/>
                          <a:latin typeface="Arial" charset="0"/>
                          <a:cs typeface="Arial" charset="0"/>
                        </a:rPr>
                        <a:t>95</a:t>
                      </a:r>
                      <a:endParaRPr kumimoji="0" lang="en-US" sz="1100" b="0" i="0" u="none" strike="noStrike" cap="none" normalizeH="0" baseline="0" dirty="0" smtClean="0">
                        <a:ln>
                          <a:noFill/>
                        </a:ln>
                        <a:solidFill>
                          <a:srgbClr val="000000"/>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cap="flat">
                      <a:noFill/>
                    </a:lnR>
                    <a:lnT>
                      <a:noFill/>
                    </a:lnT>
                    <a:lnB cap="flat">
                      <a:noFill/>
                    </a:lnB>
                    <a:lnTlToBr>
                      <a:noFill/>
                    </a:lnTlToBr>
                    <a:lnBlToTr>
                      <a:noFill/>
                    </a:lnBlToTr>
                    <a:solidFill>
                      <a:srgbClr val="B2B2B2">
                        <a:alpha val="50000"/>
                      </a:srgbClr>
                    </a:solidFill>
                  </a:tcPr>
                </a:tc>
              </a:tr>
              <a:tr h="0">
                <a:tc>
                  <a:txBody>
                    <a:body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en-US" sz="1100" b="0" i="0" u="none" strike="noStrike" cap="none" normalizeH="0" baseline="0" dirty="0" smtClean="0">
                          <a:ln>
                            <a:noFill/>
                          </a:ln>
                          <a:solidFill>
                            <a:schemeClr val="tx1"/>
                          </a:solidFill>
                          <a:effectLst/>
                          <a:latin typeface="Arial" charset="0"/>
                          <a:cs typeface="Arial" charset="0"/>
                        </a:rPr>
                        <a:t>Internet</a:t>
                      </a:r>
                    </a:p>
                  </a:txBody>
                  <a:tcPr horzOverflow="overflow">
                    <a:lnL cap="flat">
                      <a:noFill/>
                    </a:lnL>
                    <a:lnR w="12700" cap="flat" cmpd="sng" algn="ctr">
                      <a:solidFill>
                        <a:schemeClr val="bg1"/>
                      </a:solidFill>
                      <a:prstDash val="solid"/>
                      <a:round/>
                      <a:headEnd type="none" w="med" len="med"/>
                      <a:tailEnd type="none" w="med" len="med"/>
                    </a:lnR>
                    <a:lnT>
                      <a:noFill/>
                    </a:lnT>
                    <a:lnB cap="flat">
                      <a:noFill/>
                    </a:lnB>
                    <a:lnTlToBr>
                      <a:noFill/>
                    </a:lnTlToBr>
                    <a:lnBlToTr>
                      <a:noFill/>
                    </a:lnBlToTr>
                    <a:solidFill>
                      <a:srgbClr val="B2B2B2">
                        <a:alpha val="50000"/>
                      </a:srgbClr>
                    </a:solidFill>
                  </a:tcPr>
                </a:tc>
                <a:tc>
                  <a:txBody>
                    <a:bodyPr/>
                    <a:lstStyle/>
                    <a:p>
                      <a:pPr marL="0" marR="0" lvl="0" indent="0" algn="ctr"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en-US" sz="1100" b="0" i="0" u="none" strike="noStrike" cap="none" normalizeH="0" baseline="0" dirty="0" smtClean="0">
                          <a:ln>
                            <a:noFill/>
                          </a:ln>
                          <a:solidFill>
                            <a:schemeClr val="tx1"/>
                          </a:solidFill>
                          <a:effectLst/>
                          <a:latin typeface="Arial" charset="0"/>
                          <a:cs typeface="Arial" charset="0"/>
                        </a:rPr>
                        <a:t>72%</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a:noFill/>
                    </a:lnT>
                    <a:lnB cap="flat">
                      <a:noFill/>
                    </a:lnB>
                    <a:lnTlToBr>
                      <a:noFill/>
                    </a:lnTlToBr>
                    <a:lnBlToTr>
                      <a:noFill/>
                    </a:lnBlToTr>
                    <a:solidFill>
                      <a:srgbClr val="B2B2B2">
                        <a:alpha val="50000"/>
                      </a:srgbClr>
                    </a:solidFill>
                  </a:tcPr>
                </a:tc>
                <a:tc>
                  <a:txBody>
                    <a:bodyPr/>
                    <a:lstStyle/>
                    <a:p>
                      <a:pPr marL="0" marR="0" lvl="0" indent="0" algn="ctr"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en-US" sz="1100" b="0" i="0" u="none" strike="noStrike" cap="none" normalizeH="0" baseline="0" dirty="0" smtClean="0">
                          <a:ln>
                            <a:noFill/>
                          </a:ln>
                          <a:solidFill>
                            <a:srgbClr val="000000"/>
                          </a:solidFill>
                          <a:effectLst/>
                          <a:latin typeface="Arial" charset="0"/>
                          <a:cs typeface="Arial" charset="0"/>
                        </a:rPr>
                        <a:t>99</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a:noFill/>
                    </a:lnT>
                    <a:lnB cap="flat">
                      <a:noFill/>
                    </a:lnB>
                    <a:lnTlToBr>
                      <a:noFill/>
                    </a:lnTlToBr>
                    <a:lnBlToTr>
                      <a:noFill/>
                    </a:lnBlToTr>
                    <a:solidFill>
                      <a:srgbClr val="B2B2B2">
                        <a:alpha val="50000"/>
                      </a:srgbClr>
                    </a:solidFill>
                  </a:tcPr>
                </a:tc>
                <a:tc>
                  <a:txBody>
                    <a:bodyPr/>
                    <a:lstStyle/>
                    <a:p>
                      <a:pPr marL="0" marR="0" lvl="0" indent="0" algn="ctr"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en-US" sz="1100" b="0" i="0" u="none" strike="noStrike" cap="none" normalizeH="0" baseline="0" dirty="0" smtClean="0">
                          <a:ln>
                            <a:noFill/>
                          </a:ln>
                          <a:solidFill>
                            <a:srgbClr val="FF0000"/>
                          </a:solidFill>
                          <a:effectLst/>
                          <a:latin typeface="Arial" charset="0"/>
                          <a:cs typeface="Arial" charset="0"/>
                        </a:rPr>
                        <a:t>105</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a:noFill/>
                    </a:lnT>
                    <a:lnB cap="flat">
                      <a:noFill/>
                    </a:lnB>
                    <a:lnTlToBr>
                      <a:noFill/>
                    </a:lnTlToBr>
                    <a:lnBlToTr>
                      <a:noFill/>
                    </a:lnBlToTr>
                    <a:solidFill>
                      <a:srgbClr val="B2B2B2">
                        <a:alpha val="50000"/>
                      </a:srgbClr>
                    </a:solidFill>
                  </a:tcPr>
                </a:tc>
                <a:tc>
                  <a:txBody>
                    <a:bodyPr/>
                    <a:lstStyle/>
                    <a:p>
                      <a:pPr marL="0" marR="0" lvl="0" indent="0" algn="ctr"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en-US" sz="1100" b="0" i="0" u="none" strike="noStrike" cap="none" normalizeH="0" baseline="0" dirty="0" smtClean="0">
                          <a:ln>
                            <a:noFill/>
                          </a:ln>
                          <a:solidFill>
                            <a:srgbClr val="000000"/>
                          </a:solidFill>
                          <a:effectLst/>
                          <a:latin typeface="Arial" charset="0"/>
                          <a:cs typeface="Arial" charset="0"/>
                        </a:rPr>
                        <a:t>92</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a:noFill/>
                    </a:lnT>
                    <a:lnB cap="flat">
                      <a:noFill/>
                    </a:lnB>
                    <a:lnTlToBr>
                      <a:noFill/>
                    </a:lnTlToBr>
                    <a:lnBlToTr>
                      <a:noFill/>
                    </a:lnBlToTr>
                    <a:solidFill>
                      <a:srgbClr val="B2B2B2">
                        <a:alpha val="50000"/>
                      </a:srgbClr>
                    </a:solidFill>
                  </a:tcPr>
                </a:tc>
                <a:tc>
                  <a:txBody>
                    <a:bodyPr/>
                    <a:lstStyle/>
                    <a:p>
                      <a:pPr marL="0" marR="0" lvl="0" indent="0" algn="ctr"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en-US" sz="1100" b="0" i="0" u="none" strike="noStrike" cap="none" normalizeH="0" baseline="0" dirty="0" smtClean="0">
                          <a:ln>
                            <a:noFill/>
                          </a:ln>
                          <a:solidFill>
                            <a:srgbClr val="000000"/>
                          </a:solidFill>
                          <a:effectLst/>
                          <a:latin typeface="Arial" charset="0"/>
                          <a:cs typeface="Arial" charset="0"/>
                        </a:rPr>
                        <a:t>98</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a:noFill/>
                    </a:lnT>
                    <a:lnB cap="flat">
                      <a:noFill/>
                    </a:lnB>
                    <a:lnTlToBr>
                      <a:noFill/>
                    </a:lnTlToBr>
                    <a:lnBlToTr>
                      <a:noFill/>
                    </a:lnBlToTr>
                    <a:solidFill>
                      <a:srgbClr val="B2B2B2">
                        <a:alpha val="50000"/>
                      </a:srgbClr>
                    </a:solidFill>
                  </a:tcPr>
                </a:tc>
                <a:tc>
                  <a:txBody>
                    <a:bodyPr/>
                    <a:lstStyle/>
                    <a:p>
                      <a:pPr marL="0" marR="0" lvl="0" indent="0" algn="ctr"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en-US" sz="1100" b="0" i="0" u="none" strike="noStrike" cap="none" normalizeH="0" baseline="0" dirty="0" smtClean="0">
                          <a:ln>
                            <a:noFill/>
                          </a:ln>
                          <a:solidFill>
                            <a:srgbClr val="FF0000"/>
                          </a:solidFill>
                          <a:effectLst/>
                          <a:latin typeface="Arial" charset="0"/>
                          <a:cs typeface="Arial" charset="0"/>
                        </a:rPr>
                        <a:t>107</a:t>
                      </a:r>
                      <a:endParaRPr kumimoji="0" lang="en-US" sz="1100" b="0" i="0" u="none" strike="noStrike" cap="none" normalizeH="0" baseline="0" dirty="0" smtClean="0">
                        <a:ln>
                          <a:noFill/>
                        </a:ln>
                        <a:solidFill>
                          <a:srgbClr val="FF0000"/>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cap="flat">
                      <a:noFill/>
                    </a:lnR>
                    <a:lnT>
                      <a:noFill/>
                    </a:lnT>
                    <a:lnB cap="flat">
                      <a:noFill/>
                    </a:lnB>
                    <a:lnTlToBr>
                      <a:noFill/>
                    </a:lnTlToBr>
                    <a:lnBlToTr>
                      <a:noFill/>
                    </a:lnBlToTr>
                    <a:solidFill>
                      <a:srgbClr val="B2B2B2">
                        <a:alpha val="50000"/>
                      </a:srgbClr>
                    </a:solidFill>
                  </a:tcPr>
                </a:tc>
              </a:tr>
            </a:tbl>
          </a:graphicData>
        </a:graphic>
      </p:graphicFrame>
      <p:sp>
        <p:nvSpPr>
          <p:cNvPr id="86121" name="AutoShape 105"/>
          <p:cNvSpPr>
            <a:spLocks noChangeArrowheads="1"/>
          </p:cNvSpPr>
          <p:nvPr/>
        </p:nvSpPr>
        <p:spPr bwMode="auto">
          <a:xfrm>
            <a:off x="152400" y="4343400"/>
            <a:ext cx="8763000" cy="1981200"/>
          </a:xfrm>
          <a:prstGeom prst="wedgeRoundRectCallout">
            <a:avLst>
              <a:gd name="adj1" fmla="val -6248"/>
              <a:gd name="adj2" fmla="val -52295"/>
              <a:gd name="adj3" fmla="val 16667"/>
            </a:avLst>
          </a:prstGeom>
          <a:solidFill>
            <a:srgbClr val="800000"/>
          </a:solidFill>
          <a:ln w="9525">
            <a:noFill/>
            <a:miter lim="800000"/>
            <a:headEnd/>
            <a:tailEnd/>
          </a:ln>
          <a:effectLst>
            <a:outerShdw dist="107763" dir="8100000" algn="ctr" rotWithShape="0">
              <a:schemeClr val="bg2">
                <a:alpha val="50000"/>
              </a:schemeClr>
            </a:outerShdw>
          </a:effectLst>
        </p:spPr>
        <p:txBody>
          <a:bodyPr/>
          <a:lstStyle/>
          <a:p>
            <a:pPr algn="l"/>
            <a:r>
              <a:rPr lang="en-US" sz="1300" i="1" dirty="0" smtClean="0">
                <a:solidFill>
                  <a:schemeClr val="bg1"/>
                </a:solidFill>
                <a:latin typeface="Trebuchet MS" pitchFamily="34" charset="0"/>
              </a:rPr>
              <a:t>TV, Internet, outdoor &amp; Daily Newspapers show  high number of audience among Total Account Holders.</a:t>
            </a:r>
          </a:p>
          <a:p>
            <a:pPr algn="l"/>
            <a:endParaRPr lang="en-US" sz="1300" i="1" dirty="0" smtClean="0">
              <a:solidFill>
                <a:schemeClr val="bg1"/>
              </a:solidFill>
              <a:latin typeface="Trebuchet MS" pitchFamily="34" charset="0"/>
            </a:endParaRPr>
          </a:p>
          <a:p>
            <a:pPr algn="l"/>
            <a:r>
              <a:rPr lang="en-US" sz="1300" i="1" dirty="0" smtClean="0">
                <a:solidFill>
                  <a:schemeClr val="bg1"/>
                </a:solidFill>
                <a:latin typeface="Trebuchet MS" pitchFamily="34" charset="0"/>
              </a:rPr>
              <a:t>-“Al Rajhi Bank” has  near average indices for all media with positive affinity towards Outdoor Advertising.</a:t>
            </a:r>
            <a:endParaRPr lang="en-US" sz="1300" i="1" dirty="0">
              <a:solidFill>
                <a:schemeClr val="bg1"/>
              </a:solidFill>
              <a:latin typeface="Trebuchet MS" pitchFamily="34" charset="0"/>
            </a:endParaRPr>
          </a:p>
          <a:p>
            <a:pPr algn="l"/>
            <a:r>
              <a:rPr lang="en-US" sz="1300" i="1" dirty="0" smtClean="0">
                <a:solidFill>
                  <a:schemeClr val="bg1"/>
                </a:solidFill>
                <a:latin typeface="Trebuchet MS" pitchFamily="34" charset="0"/>
              </a:rPr>
              <a:t>-“National Commercial Bank”</a:t>
            </a:r>
            <a:r>
              <a:rPr lang="en-US" sz="1300" dirty="0" smtClean="0">
                <a:latin typeface="Trebuchet MS" pitchFamily="34" charset="0"/>
              </a:rPr>
              <a:t> </a:t>
            </a:r>
            <a:r>
              <a:rPr lang="en-US" sz="1300" i="1" dirty="0">
                <a:solidFill>
                  <a:schemeClr val="bg1"/>
                </a:solidFill>
                <a:latin typeface="Trebuchet MS" pitchFamily="34" charset="0"/>
              </a:rPr>
              <a:t>have a positive affinity for all media types </a:t>
            </a:r>
            <a:r>
              <a:rPr lang="en-US" sz="1300" i="1" dirty="0" smtClean="0">
                <a:solidFill>
                  <a:schemeClr val="bg1"/>
                </a:solidFill>
                <a:latin typeface="Trebuchet MS" pitchFamily="34" charset="0"/>
              </a:rPr>
              <a:t>except Weekly &amp; Monthly Publications.</a:t>
            </a:r>
            <a:endParaRPr lang="en-US" sz="1300" i="1" dirty="0">
              <a:solidFill>
                <a:schemeClr val="bg1"/>
              </a:solidFill>
              <a:latin typeface="Trebuchet MS" pitchFamily="34" charset="0"/>
            </a:endParaRPr>
          </a:p>
          <a:p>
            <a:pPr algn="l"/>
            <a:r>
              <a:rPr lang="en-US" sz="1300" i="1" dirty="0" smtClean="0">
                <a:solidFill>
                  <a:schemeClr val="bg1"/>
                </a:solidFill>
                <a:latin typeface="Trebuchet MS" pitchFamily="34" charset="0"/>
              </a:rPr>
              <a:t>-“Al </a:t>
            </a:r>
            <a:r>
              <a:rPr lang="en-US" sz="1300" i="1" dirty="0" err="1" smtClean="0">
                <a:solidFill>
                  <a:schemeClr val="bg1"/>
                </a:solidFill>
                <a:latin typeface="Trebuchet MS" pitchFamily="34" charset="0"/>
              </a:rPr>
              <a:t>Riyad</a:t>
            </a:r>
            <a:r>
              <a:rPr lang="en-US" sz="1300" i="1" dirty="0" smtClean="0">
                <a:solidFill>
                  <a:schemeClr val="bg1"/>
                </a:solidFill>
                <a:latin typeface="Trebuchet MS" pitchFamily="34" charset="0"/>
              </a:rPr>
              <a:t> Bank” have negative affinity towards all media except for weekly magazines while “Saudi Frensi Bank have negative affinity towards all media with closest to average towards Radio &amp; Internet</a:t>
            </a:r>
            <a:r>
              <a:rPr lang="en-US" sz="1300" i="1" dirty="0" smtClean="0">
                <a:solidFill>
                  <a:schemeClr val="bg1"/>
                </a:solidFill>
                <a:latin typeface="Trebuchet MS" pitchFamily="34" charset="0"/>
              </a:rPr>
              <a:t>.</a:t>
            </a:r>
          </a:p>
          <a:p>
            <a:pPr algn="l"/>
            <a:r>
              <a:rPr lang="en-US" sz="1300" i="1" dirty="0" smtClean="0">
                <a:solidFill>
                  <a:schemeClr val="bg1"/>
                </a:solidFill>
                <a:latin typeface="Trebuchet MS" pitchFamily="34" charset="0"/>
              </a:rPr>
              <a:t>-”Saudi British Bank” have positive affinity towards TV, Radio, Weekly Magazines and Internet which makes them easy to reach through Mass media and Social networking.</a:t>
            </a:r>
            <a:endParaRPr lang="en-US" sz="1300" i="1" dirty="0">
              <a:solidFill>
                <a:schemeClr val="bg1"/>
              </a:solidFill>
              <a:latin typeface="Trebuchet MS" pitchFamily="34" charset="0"/>
            </a:endParaRPr>
          </a:p>
        </p:txBody>
      </p:sp>
      <p:sp>
        <p:nvSpPr>
          <p:cNvPr id="86219" name="Rectangle 203"/>
          <p:cNvSpPr>
            <a:spLocks noChangeArrowheads="1"/>
          </p:cNvSpPr>
          <p:nvPr/>
        </p:nvSpPr>
        <p:spPr bwMode="auto">
          <a:xfrm>
            <a:off x="457200" y="427038"/>
            <a:ext cx="8382000" cy="487362"/>
          </a:xfrm>
          <a:prstGeom prst="rect">
            <a:avLst/>
          </a:prstGeom>
          <a:noFill/>
          <a:ln w="9525">
            <a:noFill/>
            <a:miter lim="800000"/>
            <a:headEnd/>
            <a:tailEnd/>
          </a:ln>
          <a:effectLst/>
        </p:spPr>
        <p:txBody>
          <a:bodyPr anchor="ctr"/>
          <a:lstStyle/>
          <a:p>
            <a:pPr algn="l"/>
            <a:r>
              <a:rPr lang="en-US" sz="3200" dirty="0" smtClean="0"/>
              <a:t>Average Reach </a:t>
            </a:r>
            <a:r>
              <a:rPr lang="en-US" sz="3200" dirty="0"/>
              <a:t>By </a:t>
            </a:r>
            <a:r>
              <a:rPr lang="en-US" sz="3200" dirty="0" smtClean="0"/>
              <a:t>Media </a:t>
            </a:r>
            <a:r>
              <a:rPr lang="en-US" sz="3200" dirty="0"/>
              <a:t>Type</a:t>
            </a:r>
          </a:p>
        </p:txBody>
      </p:sp>
      <p:sp>
        <p:nvSpPr>
          <p:cNvPr id="6" name="Slide Number Placeholder 5"/>
          <p:cNvSpPr>
            <a:spLocks noGrp="1"/>
          </p:cNvSpPr>
          <p:nvPr>
            <p:ph type="sldNum" sz="quarter" idx="11"/>
          </p:nvPr>
        </p:nvSpPr>
        <p:spPr>
          <a:xfrm>
            <a:off x="0" y="6400800"/>
            <a:ext cx="2133600" cy="457200"/>
          </a:xfrm>
        </p:spPr>
        <p:txBody>
          <a:bodyPr/>
          <a:lstStyle/>
          <a:p>
            <a:pPr algn="l"/>
            <a:fld id="{D932A0E5-81EC-4DE0-B44F-4E48F3D9E666}" type="slidenum">
              <a:rPr lang="en-US" smtClean="0"/>
              <a:pPr algn="l"/>
              <a:t>34</a:t>
            </a:fld>
            <a:endParaRPr lang="en-US"/>
          </a:p>
        </p:txBody>
      </p:sp>
      <p:sp>
        <p:nvSpPr>
          <p:cNvPr id="7" name="TextBox 3"/>
          <p:cNvSpPr txBox="1">
            <a:spLocks noChangeArrowheads="1"/>
          </p:cNvSpPr>
          <p:nvPr/>
        </p:nvSpPr>
        <p:spPr bwMode="auto">
          <a:xfrm>
            <a:off x="6276975" y="6583362"/>
            <a:ext cx="2790825" cy="274638"/>
          </a:xfrm>
          <a:prstGeom prst="rect">
            <a:avLst/>
          </a:prstGeom>
          <a:noFill/>
          <a:ln w="9525">
            <a:noFill/>
            <a:miter lim="800000"/>
            <a:headEnd/>
            <a:tailEnd/>
          </a:ln>
        </p:spPr>
        <p:txBody>
          <a:bodyPr>
            <a:spAutoFit/>
          </a:bodyPr>
          <a:lstStyle/>
          <a:p>
            <a:pPr algn="r"/>
            <a:r>
              <a:rPr lang="en-US" sz="1200" dirty="0">
                <a:latin typeface="Trebuchet MS" pitchFamily="34" charset="0"/>
              </a:rPr>
              <a:t>Base: Total Account Holders = </a:t>
            </a:r>
            <a:r>
              <a:rPr lang="en-US" sz="1200" dirty="0" smtClean="0">
                <a:latin typeface="Trebuchet MS" pitchFamily="34" charset="0"/>
              </a:rPr>
              <a:t>2596</a:t>
            </a:r>
            <a:endParaRPr lang="en-US" sz="1200" dirty="0">
              <a:latin typeface="Trebuchet MS" pitchFamily="34" charset="0"/>
            </a:endParaRPr>
          </a:p>
        </p:txBody>
      </p:sp>
      <p:pic>
        <p:nvPicPr>
          <p:cNvPr id="8" name="Picture 3" descr="C:\Users\Naoum\Desktop\Banks KSA\sabb.gif"/>
          <p:cNvPicPr>
            <a:picLocks noChangeAspect="1" noChangeArrowheads="1"/>
          </p:cNvPicPr>
          <p:nvPr/>
        </p:nvPicPr>
        <p:blipFill>
          <a:blip r:embed="rId3"/>
          <a:srcRect/>
          <a:stretch>
            <a:fillRect/>
          </a:stretch>
        </p:blipFill>
        <p:spPr bwMode="auto">
          <a:xfrm>
            <a:off x="8229600" y="0"/>
            <a:ext cx="914400" cy="640080"/>
          </a:xfrm>
          <a:prstGeom prst="rect">
            <a:avLst/>
          </a:prstGeom>
          <a:noFill/>
        </p:spPr>
      </p:pic>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05478" name="Title 3"/>
          <p:cNvSpPr>
            <a:spLocks/>
          </p:cNvSpPr>
          <p:nvPr/>
        </p:nvSpPr>
        <p:spPr bwMode="auto">
          <a:xfrm>
            <a:off x="1219200" y="2130425"/>
            <a:ext cx="7086600" cy="1470025"/>
          </a:xfrm>
          <a:prstGeom prst="rect">
            <a:avLst/>
          </a:prstGeom>
          <a:noFill/>
          <a:ln w="9525">
            <a:noFill/>
            <a:miter lim="800000"/>
            <a:headEnd/>
            <a:tailEnd/>
          </a:ln>
          <a:effectLst/>
        </p:spPr>
        <p:txBody>
          <a:bodyPr anchor="ctr"/>
          <a:lstStyle/>
          <a:p>
            <a:r>
              <a:rPr lang="en-US" sz="5000">
                <a:solidFill>
                  <a:srgbClr val="990000"/>
                </a:solidFill>
              </a:rPr>
              <a:t>Potential For Online Banking</a:t>
            </a:r>
          </a:p>
        </p:txBody>
      </p:sp>
      <p:sp>
        <p:nvSpPr>
          <p:cNvPr id="5" name="Subtitle 4"/>
          <p:cNvSpPr>
            <a:spLocks/>
          </p:cNvSpPr>
          <p:nvPr/>
        </p:nvSpPr>
        <p:spPr bwMode="auto">
          <a:xfrm>
            <a:off x="1447800" y="3962400"/>
            <a:ext cx="6629400" cy="1981200"/>
          </a:xfrm>
          <a:prstGeom prst="rect">
            <a:avLst/>
          </a:prstGeom>
          <a:noFill/>
          <a:ln w="9525">
            <a:noFill/>
            <a:miter lim="800000"/>
            <a:headEnd/>
            <a:tailEnd/>
          </a:ln>
          <a:effectLst/>
        </p:spPr>
        <p:txBody>
          <a:bodyPr/>
          <a:lstStyle/>
          <a:p>
            <a:pPr>
              <a:spcBef>
                <a:spcPct val="20000"/>
              </a:spcBef>
              <a:buClr>
                <a:schemeClr val="bg2"/>
              </a:buClr>
              <a:buSzPct val="75000"/>
              <a:buFont typeface="Wingdings" pitchFamily="2" charset="2"/>
              <a:buNone/>
            </a:pPr>
            <a:r>
              <a:rPr lang="en-US" sz="3000">
                <a:solidFill>
                  <a:srgbClr val="898989"/>
                </a:solidFill>
              </a:rPr>
              <a:t>Assessment of Target Groups</a:t>
            </a:r>
            <a:endParaRPr lang="en-US" sz="200">
              <a:solidFill>
                <a:srgbClr val="898989"/>
              </a:solidFill>
            </a:endParaRPr>
          </a:p>
        </p:txBody>
      </p:sp>
      <p:sp>
        <p:nvSpPr>
          <p:cNvPr id="4" name="Slide Number Placeholder 3"/>
          <p:cNvSpPr>
            <a:spLocks noGrp="1"/>
          </p:cNvSpPr>
          <p:nvPr>
            <p:ph type="sldNum" sz="quarter" idx="11"/>
          </p:nvPr>
        </p:nvSpPr>
        <p:spPr/>
        <p:txBody>
          <a:bodyPr/>
          <a:lstStyle/>
          <a:p>
            <a:fld id="{D932A0E5-81EC-4DE0-B44F-4E48F3D9E666}" type="slidenum">
              <a:rPr lang="en-US" smtClean="0"/>
              <a:pPr/>
              <a:t>35</a:t>
            </a:fld>
            <a:endParaRPr lang="en-US"/>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aphicFrame>
        <p:nvGraphicFramePr>
          <p:cNvPr id="87206" name="Group 166"/>
          <p:cNvGraphicFramePr>
            <a:graphicFrameLocks noGrp="1"/>
          </p:cNvGraphicFramePr>
          <p:nvPr/>
        </p:nvGraphicFramePr>
        <p:xfrm>
          <a:off x="228600" y="990600"/>
          <a:ext cx="8610600" cy="4283715"/>
        </p:xfrm>
        <a:graphic>
          <a:graphicData uri="http://schemas.openxmlformats.org/drawingml/2006/table">
            <a:tbl>
              <a:tblPr/>
              <a:tblGrid>
                <a:gridCol w="2276446"/>
                <a:gridCol w="853667"/>
                <a:gridCol w="1108931"/>
                <a:gridCol w="1174490"/>
                <a:gridCol w="1107536"/>
                <a:gridCol w="1044765"/>
                <a:gridCol w="1044765"/>
              </a:tblGrid>
              <a:tr h="671453">
                <a:tc>
                  <a:txBody>
                    <a:bodyPr/>
                    <a:lstStyle/>
                    <a:p>
                      <a:pPr marL="0" marR="0" lvl="0" indent="0" algn="l" defTabSz="914400" rtl="0" eaLnBrk="1" fontAlgn="base" latinLnBrk="0" hangingPunct="1">
                        <a:lnSpc>
                          <a:spcPct val="80000"/>
                        </a:lnSpc>
                        <a:spcBef>
                          <a:spcPct val="20000"/>
                        </a:spcBef>
                        <a:spcAft>
                          <a:spcPct val="0"/>
                        </a:spcAft>
                        <a:buClr>
                          <a:schemeClr val="bg2"/>
                        </a:buClr>
                        <a:buSzPct val="75000"/>
                        <a:buFont typeface="Wingdings" pitchFamily="2" charset="2"/>
                        <a:buNone/>
                        <a:tabLst/>
                      </a:pPr>
                      <a:r>
                        <a:rPr kumimoji="0" lang="en-US" sz="1100" b="0" i="0" u="none" strike="noStrike" cap="none" normalizeH="0" baseline="0" dirty="0" smtClean="0">
                          <a:ln>
                            <a:noFill/>
                          </a:ln>
                          <a:solidFill>
                            <a:schemeClr val="bg1"/>
                          </a:solidFill>
                          <a:effectLst/>
                          <a:latin typeface="Arial" charset="0"/>
                          <a:cs typeface="Arial" charset="0"/>
                        </a:rPr>
                        <a:t>In Last 12 months</a:t>
                      </a:r>
                    </a:p>
                  </a:txBody>
                  <a:tcPr anchor="ctr" horzOverflow="overflow">
                    <a:lnL cap="flat">
                      <a:noFill/>
                    </a:lnL>
                    <a:lnR w="12700" cap="flat" cmpd="sng" algn="ctr">
                      <a:solidFill>
                        <a:schemeClr val="bg1"/>
                      </a:solidFill>
                      <a:prstDash val="solid"/>
                      <a:round/>
                      <a:headEnd type="none" w="med" len="med"/>
                      <a:tailEnd type="none" w="med" len="med"/>
                    </a:lnR>
                    <a:lnT cap="flat">
                      <a:noFill/>
                    </a:lnT>
                    <a:lnB>
                      <a:noFill/>
                    </a:lnB>
                    <a:lnTlToBr>
                      <a:noFill/>
                    </a:lnTlToBr>
                    <a:lnBlToTr>
                      <a:noFill/>
                    </a:lnBlToTr>
                    <a:solidFill>
                      <a:srgbClr val="898989"/>
                    </a:solidFill>
                  </a:tcPr>
                </a:tc>
                <a:tc>
                  <a:txBody>
                    <a:bodyPr/>
                    <a:lstStyle/>
                    <a:p>
                      <a:pPr marL="0" marR="0" lvl="0" indent="0" algn="ctr" defTabSz="914400" rtl="0" eaLnBrk="1" fontAlgn="base" latinLnBrk="0" hangingPunct="1">
                        <a:lnSpc>
                          <a:spcPct val="80000"/>
                        </a:lnSpc>
                        <a:spcBef>
                          <a:spcPct val="20000"/>
                        </a:spcBef>
                        <a:spcAft>
                          <a:spcPct val="0"/>
                        </a:spcAft>
                        <a:buClr>
                          <a:schemeClr val="bg2"/>
                        </a:buClr>
                        <a:buSzPct val="75000"/>
                        <a:buFont typeface="Wingdings" pitchFamily="2" charset="2"/>
                        <a:buNone/>
                        <a:tabLst/>
                      </a:pPr>
                      <a:r>
                        <a:rPr kumimoji="0" lang="en-US" sz="1100" b="1" i="0" u="none" strike="noStrike" cap="none" normalizeH="0" baseline="0" dirty="0" smtClean="0">
                          <a:ln>
                            <a:noFill/>
                          </a:ln>
                          <a:solidFill>
                            <a:schemeClr val="bg1"/>
                          </a:solidFill>
                          <a:effectLst/>
                          <a:latin typeface="Arial" charset="0"/>
                          <a:cs typeface="Arial" charset="0"/>
                        </a:rPr>
                        <a:t>Total Account Holders</a:t>
                      </a:r>
                    </a:p>
                    <a:p>
                      <a:pPr marL="0" marR="0" lvl="0" indent="0" algn="ctr" defTabSz="914400" rtl="0" eaLnBrk="1" fontAlgn="base" latinLnBrk="0" hangingPunct="1">
                        <a:lnSpc>
                          <a:spcPct val="80000"/>
                        </a:lnSpc>
                        <a:spcBef>
                          <a:spcPct val="20000"/>
                        </a:spcBef>
                        <a:spcAft>
                          <a:spcPct val="0"/>
                        </a:spcAft>
                        <a:buClr>
                          <a:schemeClr val="bg2"/>
                        </a:buClr>
                        <a:buSzPct val="75000"/>
                        <a:buFont typeface="Wingdings" pitchFamily="2" charset="2"/>
                        <a:buNone/>
                        <a:tabLst/>
                      </a:pPr>
                      <a:r>
                        <a:rPr kumimoji="0" lang="en-US" sz="1100" b="1" i="0" u="none" strike="noStrike" cap="none" normalizeH="0" baseline="0" dirty="0" smtClean="0">
                          <a:ln>
                            <a:noFill/>
                          </a:ln>
                          <a:solidFill>
                            <a:schemeClr val="bg1"/>
                          </a:solidFill>
                          <a:effectLst/>
                          <a:latin typeface="Arial" charset="0"/>
                          <a:cs typeface="Arial" charset="0"/>
                        </a:rPr>
                        <a:t>(N=2596)</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cap="flat">
                      <a:noFill/>
                    </a:lnT>
                    <a:lnB>
                      <a:noFill/>
                    </a:lnB>
                    <a:lnTlToBr>
                      <a:noFill/>
                    </a:lnTlToBr>
                    <a:lnBlToTr>
                      <a:noFill/>
                    </a:lnBlToTr>
                    <a:solidFill>
                      <a:srgbClr val="898989"/>
                    </a:solidFill>
                  </a:tcPr>
                </a:tc>
                <a:tc>
                  <a:txBody>
                    <a:bodyPr/>
                    <a:lstStyle/>
                    <a:p>
                      <a:pPr marL="0" marR="0" lvl="0" indent="0" algn="ctr"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en-US" sz="1100" b="1" i="0" u="none" strike="noStrike" cap="none" normalizeH="0" baseline="0" dirty="0" smtClean="0">
                          <a:ln>
                            <a:noFill/>
                          </a:ln>
                          <a:solidFill>
                            <a:schemeClr val="bg1"/>
                          </a:solidFill>
                          <a:effectLst/>
                          <a:latin typeface="Arial" charset="0"/>
                          <a:cs typeface="Arial" charset="0"/>
                        </a:rPr>
                        <a:t>Al Rajhi </a:t>
                      </a:r>
                    </a:p>
                    <a:p>
                      <a:pPr marL="0" marR="0" lvl="0" indent="0" algn="ctr"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en-US" sz="1100" b="1" i="0" u="none" strike="noStrike" cap="none" normalizeH="0" baseline="0" dirty="0" smtClean="0">
                          <a:ln>
                            <a:noFill/>
                          </a:ln>
                          <a:solidFill>
                            <a:schemeClr val="bg1"/>
                          </a:solidFill>
                          <a:effectLst/>
                          <a:latin typeface="Arial" charset="0"/>
                          <a:cs typeface="Arial" charset="0"/>
                        </a:rPr>
                        <a:t>Bank</a:t>
                      </a:r>
                    </a:p>
                    <a:p>
                      <a:pPr marL="0" marR="0" lvl="0" indent="0" algn="ctr"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en-US" sz="1100" b="1" i="0" u="none" strike="noStrike" cap="none" normalizeH="0" baseline="0" dirty="0" smtClean="0">
                          <a:ln>
                            <a:noFill/>
                          </a:ln>
                          <a:solidFill>
                            <a:schemeClr val="bg1"/>
                          </a:solidFill>
                          <a:effectLst/>
                          <a:latin typeface="Arial" charset="0"/>
                          <a:cs typeface="Arial" charset="0"/>
                        </a:rPr>
                        <a:t>(N=1123)</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cap="flat">
                      <a:noFill/>
                    </a:lnT>
                    <a:lnB>
                      <a:noFill/>
                    </a:lnB>
                    <a:lnTlToBr>
                      <a:noFill/>
                    </a:lnTlToBr>
                    <a:lnBlToTr>
                      <a:noFill/>
                    </a:lnBlToTr>
                    <a:solidFill>
                      <a:srgbClr val="898989"/>
                    </a:solidFill>
                  </a:tcPr>
                </a:tc>
                <a:tc>
                  <a:txBody>
                    <a:bodyPr/>
                    <a:lstStyle/>
                    <a:p>
                      <a:pPr marL="0" marR="0" lvl="0" indent="0" algn="ctr"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en-US" sz="1100" b="1" i="0" u="none" strike="noStrike" cap="none" normalizeH="0" baseline="0" dirty="0" smtClean="0">
                          <a:ln>
                            <a:noFill/>
                          </a:ln>
                          <a:solidFill>
                            <a:schemeClr val="bg1"/>
                          </a:solidFill>
                          <a:effectLst/>
                          <a:latin typeface="Arial" charset="0"/>
                          <a:cs typeface="Arial" charset="0"/>
                        </a:rPr>
                        <a:t>The National Commercial Bank (N=455)</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cap="flat">
                      <a:noFill/>
                    </a:lnT>
                    <a:lnB>
                      <a:noFill/>
                    </a:lnB>
                    <a:lnTlToBr>
                      <a:noFill/>
                    </a:lnTlToBr>
                    <a:lnBlToTr>
                      <a:noFill/>
                    </a:lnBlToTr>
                    <a:solidFill>
                      <a:srgbClr val="898989"/>
                    </a:solidFill>
                  </a:tcPr>
                </a:tc>
                <a:tc>
                  <a:txBody>
                    <a:bodyPr/>
                    <a:lstStyle/>
                    <a:p>
                      <a:pPr marL="0" marR="0" lvl="0" indent="0" algn="ctr"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en-US" sz="1100" b="1" i="0" u="none" strike="noStrike" cap="none" normalizeH="0" baseline="0" dirty="0" smtClean="0">
                          <a:ln>
                            <a:noFill/>
                          </a:ln>
                          <a:solidFill>
                            <a:schemeClr val="bg1"/>
                          </a:solidFill>
                          <a:effectLst/>
                          <a:latin typeface="Arial" charset="0"/>
                          <a:cs typeface="Arial" charset="0"/>
                        </a:rPr>
                        <a:t>Al Riyadh Bank </a:t>
                      </a:r>
                    </a:p>
                    <a:p>
                      <a:pPr marL="0" marR="0" lvl="0" indent="0" algn="ctr"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en-US" sz="1100" b="1" i="0" u="none" strike="noStrike" cap="none" normalizeH="0" baseline="0" dirty="0" smtClean="0">
                          <a:ln>
                            <a:noFill/>
                          </a:ln>
                          <a:solidFill>
                            <a:schemeClr val="bg1"/>
                          </a:solidFill>
                          <a:effectLst/>
                          <a:latin typeface="Arial" charset="0"/>
                          <a:cs typeface="Arial" charset="0"/>
                        </a:rPr>
                        <a:t>(N=438)</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cap="flat">
                      <a:noFill/>
                    </a:lnT>
                    <a:lnB>
                      <a:noFill/>
                    </a:lnB>
                    <a:lnTlToBr>
                      <a:noFill/>
                    </a:lnTlToBr>
                    <a:lnBlToTr>
                      <a:noFill/>
                    </a:lnBlToTr>
                    <a:solidFill>
                      <a:srgbClr val="898989"/>
                    </a:solidFill>
                  </a:tcPr>
                </a:tc>
                <a:tc>
                  <a:txBody>
                    <a:bodyPr/>
                    <a:lstStyle/>
                    <a:p>
                      <a:pPr marL="0" marR="0" lvl="0" indent="0" algn="ctr"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en-US" sz="1100" b="1" i="0" u="none" strike="noStrike" cap="none" normalizeH="0" baseline="0" dirty="0" smtClean="0">
                          <a:ln>
                            <a:noFill/>
                          </a:ln>
                          <a:solidFill>
                            <a:schemeClr val="bg1"/>
                          </a:solidFill>
                          <a:effectLst/>
                          <a:latin typeface="Arial" charset="0"/>
                          <a:cs typeface="Arial" charset="0"/>
                        </a:rPr>
                        <a:t>Saudi </a:t>
                      </a:r>
                      <a:r>
                        <a:rPr kumimoji="0" lang="en-US" sz="1100" b="1" i="0" u="none" strike="noStrike" cap="none" normalizeH="0" baseline="0" dirty="0" err="1" smtClean="0">
                          <a:ln>
                            <a:noFill/>
                          </a:ln>
                          <a:solidFill>
                            <a:schemeClr val="bg1"/>
                          </a:solidFill>
                          <a:effectLst/>
                          <a:latin typeface="Arial" charset="0"/>
                          <a:cs typeface="Arial" charset="0"/>
                        </a:rPr>
                        <a:t>Frensi</a:t>
                      </a:r>
                      <a:r>
                        <a:rPr kumimoji="0" lang="en-US" sz="1100" b="1" i="0" u="none" strike="noStrike" cap="none" normalizeH="0" baseline="0" dirty="0" smtClean="0">
                          <a:ln>
                            <a:noFill/>
                          </a:ln>
                          <a:solidFill>
                            <a:schemeClr val="bg1"/>
                          </a:solidFill>
                          <a:effectLst/>
                          <a:latin typeface="Arial" charset="0"/>
                          <a:cs typeface="Arial" charset="0"/>
                        </a:rPr>
                        <a:t> Bank</a:t>
                      </a:r>
                      <a:endParaRPr kumimoji="0" lang="en-US" sz="1100" b="1" i="0" u="none" strike="noStrike" cap="none" normalizeH="0" baseline="0" dirty="0" smtClean="0">
                        <a:ln>
                          <a:noFill/>
                        </a:ln>
                        <a:solidFill>
                          <a:schemeClr val="bg1"/>
                        </a:solidFill>
                        <a:effectLst/>
                        <a:latin typeface="Arial" charset="0"/>
                        <a:cs typeface="Arial" charset="0"/>
                      </a:endParaRPr>
                    </a:p>
                    <a:p>
                      <a:pPr marL="0" marR="0" lvl="0" indent="0" algn="ctr"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en-US" sz="1100" b="1" i="0" u="none" strike="noStrike" cap="none" normalizeH="0" baseline="0" dirty="0" smtClean="0">
                          <a:ln>
                            <a:noFill/>
                          </a:ln>
                          <a:solidFill>
                            <a:schemeClr val="bg1"/>
                          </a:solidFill>
                          <a:effectLst/>
                          <a:latin typeface="Arial" charset="0"/>
                          <a:cs typeface="Arial" charset="0"/>
                        </a:rPr>
                        <a:t> (N=236)</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cap="flat">
                      <a:noFill/>
                    </a:lnT>
                    <a:lnB>
                      <a:noFill/>
                    </a:lnB>
                    <a:lnTlToBr>
                      <a:noFill/>
                    </a:lnTlToBr>
                    <a:lnBlToTr>
                      <a:noFill/>
                    </a:lnBlToTr>
                    <a:solidFill>
                      <a:srgbClr val="898989"/>
                    </a:solidFill>
                  </a:tcPr>
                </a:tc>
                <a:tc>
                  <a:txBody>
                    <a:bodyPr/>
                    <a:lstStyle/>
                    <a:p>
                      <a:pPr marL="0" marR="0" lvl="0" indent="0" algn="ctr" defTabSz="914400" rtl="0" eaLnBrk="1" fontAlgn="base" latinLnBrk="0" hangingPunct="1">
                        <a:lnSpc>
                          <a:spcPct val="100000"/>
                        </a:lnSpc>
                        <a:spcBef>
                          <a:spcPct val="20000"/>
                        </a:spcBef>
                        <a:spcAft>
                          <a:spcPct val="0"/>
                        </a:spcAft>
                        <a:buClr>
                          <a:schemeClr val="bg2"/>
                        </a:buClr>
                        <a:buSzPct val="75000"/>
                        <a:buFont typeface="Wingdings" pitchFamily="2" charset="2"/>
                        <a:buNone/>
                        <a:tabLst/>
                        <a:defRPr/>
                      </a:pPr>
                      <a:r>
                        <a:rPr kumimoji="0" lang="en-US" sz="1100" b="1" i="0" u="none" strike="noStrike" cap="none" normalizeH="0" baseline="0" dirty="0" smtClean="0">
                          <a:ln>
                            <a:noFill/>
                          </a:ln>
                          <a:solidFill>
                            <a:schemeClr val="bg1"/>
                          </a:solidFill>
                          <a:effectLst/>
                          <a:latin typeface="Arial" charset="0"/>
                          <a:cs typeface="Arial" charset="0"/>
                        </a:rPr>
                        <a:t>Saudi British Bank  (N=219)</a:t>
                      </a:r>
                    </a:p>
                  </a:txBody>
                  <a:tcPr horzOverflow="overflow">
                    <a:lnL w="12700" cap="flat" cmpd="sng" algn="ctr">
                      <a:solidFill>
                        <a:schemeClr val="bg1"/>
                      </a:solidFill>
                      <a:prstDash val="solid"/>
                      <a:round/>
                      <a:headEnd type="none" w="med" len="med"/>
                      <a:tailEnd type="none" w="med" len="med"/>
                    </a:lnL>
                    <a:lnR cap="flat">
                      <a:noFill/>
                    </a:lnR>
                    <a:lnT cap="flat">
                      <a:noFill/>
                    </a:lnT>
                    <a:lnB>
                      <a:noFill/>
                    </a:lnB>
                    <a:lnTlToBr>
                      <a:noFill/>
                    </a:lnTlToBr>
                    <a:lnBlToTr>
                      <a:noFill/>
                    </a:lnBlToTr>
                    <a:solidFill>
                      <a:srgbClr val="898989"/>
                    </a:solidFill>
                  </a:tcPr>
                </a:tc>
              </a:tr>
              <a:tr h="258251">
                <a:tc>
                  <a:txBody>
                    <a:body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endParaRPr kumimoji="0" lang="en-US" sz="1100" b="0" i="1" u="none" strike="noStrike" cap="none" normalizeH="0" baseline="0" smtClean="0">
                        <a:ln>
                          <a:noFill/>
                        </a:ln>
                        <a:solidFill>
                          <a:schemeClr val="tx1"/>
                        </a:solidFill>
                        <a:effectLst/>
                        <a:latin typeface="Arial" charset="0"/>
                        <a:cs typeface="Arial" charset="0"/>
                      </a:endParaRPr>
                    </a:p>
                  </a:txBody>
                  <a:tcPr horzOverflow="overflow">
                    <a:lnL cap="flat">
                      <a:noFill/>
                    </a:lnL>
                    <a:lnR w="12700" cap="flat" cmpd="sng" algn="ctr">
                      <a:solidFill>
                        <a:schemeClr val="bg1"/>
                      </a:solidFill>
                      <a:prstDash val="solid"/>
                      <a:round/>
                      <a:headEnd type="none" w="med" len="med"/>
                      <a:tailEnd type="none" w="med" len="med"/>
                    </a:lnR>
                    <a:lnT>
                      <a:noFill/>
                    </a:lnT>
                    <a:lnB>
                      <a:noFill/>
                    </a:lnB>
                    <a:lnTlToBr>
                      <a:noFill/>
                    </a:lnTlToBr>
                    <a:lnBlToTr>
                      <a:noFill/>
                    </a:lnBlToTr>
                    <a:solidFill>
                      <a:srgbClr val="B2B2B2"/>
                    </a:solidFill>
                  </a:tcPr>
                </a:tc>
                <a:tc>
                  <a:txBody>
                    <a:bodyPr/>
                    <a:lstStyle/>
                    <a:p>
                      <a:pPr marL="0" marR="0" lvl="0" indent="0" algn="ctr"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en-US" sz="1100" b="0" i="1" u="none" strike="noStrike" cap="none" normalizeH="0" baseline="0" smtClean="0">
                          <a:ln>
                            <a:noFill/>
                          </a:ln>
                          <a:solidFill>
                            <a:schemeClr val="tx1"/>
                          </a:solidFill>
                          <a:effectLst/>
                          <a:latin typeface="Arial" charset="0"/>
                          <a:cs typeface="Arial" charset="0"/>
                        </a:rPr>
                        <a:t>%</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a:noFill/>
                    </a:lnT>
                    <a:lnB>
                      <a:noFill/>
                    </a:lnB>
                    <a:lnTlToBr>
                      <a:noFill/>
                    </a:lnTlToBr>
                    <a:lnBlToTr>
                      <a:noFill/>
                    </a:lnBlToTr>
                    <a:solidFill>
                      <a:srgbClr val="B2B2B2"/>
                    </a:solidFill>
                  </a:tcPr>
                </a:tc>
                <a:tc>
                  <a:txBody>
                    <a:bodyPr/>
                    <a:lstStyle/>
                    <a:p>
                      <a:pPr marL="0" marR="0" lvl="0" indent="0" algn="ctr"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en-US" sz="1100" b="0" i="1" u="none" strike="noStrike" cap="none" normalizeH="0" baseline="0" smtClean="0">
                          <a:ln>
                            <a:noFill/>
                          </a:ln>
                          <a:solidFill>
                            <a:schemeClr val="tx1"/>
                          </a:solidFill>
                          <a:effectLst/>
                          <a:latin typeface="Arial" charset="0"/>
                          <a:cs typeface="Arial" charset="0"/>
                        </a:rPr>
                        <a:t>Index</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a:noFill/>
                    </a:lnT>
                    <a:lnB>
                      <a:noFill/>
                    </a:lnB>
                    <a:lnTlToBr>
                      <a:noFill/>
                    </a:lnTlToBr>
                    <a:lnBlToTr>
                      <a:noFill/>
                    </a:lnBlToTr>
                    <a:solidFill>
                      <a:srgbClr val="B2B2B2"/>
                    </a:solidFill>
                  </a:tcPr>
                </a:tc>
                <a:tc>
                  <a:txBody>
                    <a:bodyPr/>
                    <a:lstStyle/>
                    <a:p>
                      <a:pPr marL="0" marR="0" lvl="0" indent="0" algn="ctr"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en-US" sz="1100" b="0" i="1" u="none" strike="noStrike" cap="none" normalizeH="0" baseline="0" smtClean="0">
                          <a:ln>
                            <a:noFill/>
                          </a:ln>
                          <a:solidFill>
                            <a:schemeClr val="tx1"/>
                          </a:solidFill>
                          <a:effectLst/>
                          <a:latin typeface="Arial" charset="0"/>
                          <a:cs typeface="Arial" charset="0"/>
                        </a:rPr>
                        <a:t>Index</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a:noFill/>
                    </a:lnT>
                    <a:lnB>
                      <a:noFill/>
                    </a:lnB>
                    <a:lnTlToBr>
                      <a:noFill/>
                    </a:lnTlToBr>
                    <a:lnBlToTr>
                      <a:noFill/>
                    </a:lnBlToTr>
                    <a:solidFill>
                      <a:srgbClr val="B2B2B2"/>
                    </a:solidFill>
                  </a:tcPr>
                </a:tc>
                <a:tc>
                  <a:txBody>
                    <a:bodyPr/>
                    <a:lstStyle/>
                    <a:p>
                      <a:pPr marL="0" marR="0" lvl="0" indent="0" algn="ctr"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en-US" sz="1100" b="0" i="1" u="none" strike="noStrike" cap="none" normalizeH="0" baseline="0" smtClean="0">
                          <a:ln>
                            <a:noFill/>
                          </a:ln>
                          <a:solidFill>
                            <a:schemeClr val="tx1"/>
                          </a:solidFill>
                          <a:effectLst/>
                          <a:latin typeface="Arial" charset="0"/>
                          <a:cs typeface="Arial" charset="0"/>
                        </a:rPr>
                        <a:t>Index</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a:noFill/>
                    </a:lnT>
                    <a:lnB>
                      <a:noFill/>
                    </a:lnB>
                    <a:lnTlToBr>
                      <a:noFill/>
                    </a:lnTlToBr>
                    <a:lnBlToTr>
                      <a:noFill/>
                    </a:lnBlToTr>
                    <a:solidFill>
                      <a:srgbClr val="B2B2B2"/>
                    </a:solidFill>
                  </a:tcPr>
                </a:tc>
                <a:tc>
                  <a:txBody>
                    <a:bodyPr/>
                    <a:lstStyle/>
                    <a:p>
                      <a:pPr marL="0" marR="0" lvl="0" indent="0" algn="ctr"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en-US" sz="1100" b="0" i="1" u="none" strike="noStrike" cap="none" normalizeH="0" baseline="0" dirty="0" smtClean="0">
                          <a:ln>
                            <a:noFill/>
                          </a:ln>
                          <a:solidFill>
                            <a:schemeClr val="tx1"/>
                          </a:solidFill>
                          <a:effectLst/>
                          <a:latin typeface="Arial" charset="0"/>
                          <a:cs typeface="Arial" charset="0"/>
                        </a:rPr>
                        <a:t>Index</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a:noFill/>
                    </a:lnT>
                    <a:lnB>
                      <a:noFill/>
                    </a:lnB>
                    <a:lnTlToBr>
                      <a:noFill/>
                    </a:lnTlToBr>
                    <a:lnBlToTr>
                      <a:noFill/>
                    </a:lnBlToTr>
                    <a:solidFill>
                      <a:srgbClr val="B2B2B2"/>
                    </a:solidFill>
                  </a:tcPr>
                </a:tc>
                <a:tc>
                  <a:txBody>
                    <a:bodyPr/>
                    <a:lstStyle/>
                    <a:p>
                      <a:pPr marL="0" marR="0" lvl="0" indent="0" algn="ctr"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en-US" sz="1100" b="0" i="1" u="none" strike="noStrike" cap="none" normalizeH="0" baseline="0" dirty="0" smtClean="0">
                          <a:ln>
                            <a:noFill/>
                          </a:ln>
                          <a:solidFill>
                            <a:schemeClr val="tx1"/>
                          </a:solidFill>
                          <a:effectLst/>
                          <a:latin typeface="Arial" charset="0"/>
                          <a:cs typeface="Arial" charset="0"/>
                        </a:rPr>
                        <a:t>Index</a:t>
                      </a:r>
                      <a:endParaRPr kumimoji="0" lang="en-US" sz="1100" b="0" i="1" u="none" strike="noStrike" cap="none" normalizeH="0" baseline="0" dirty="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cap="flat">
                      <a:noFill/>
                    </a:lnR>
                    <a:lnT>
                      <a:noFill/>
                    </a:lnT>
                    <a:lnB>
                      <a:noFill/>
                    </a:lnB>
                    <a:lnTlToBr>
                      <a:noFill/>
                    </a:lnTlToBr>
                    <a:lnBlToTr>
                      <a:noFill/>
                    </a:lnBlToTr>
                    <a:solidFill>
                      <a:srgbClr val="B2B2B2"/>
                    </a:solidFill>
                  </a:tcPr>
                </a:tc>
              </a:tr>
              <a:tr h="258251">
                <a:tc>
                  <a:txBody>
                    <a:body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en-US" sz="1100" b="1" i="1" u="sng" strike="noStrike" cap="none" normalizeH="0" baseline="0" smtClean="0">
                          <a:ln>
                            <a:noFill/>
                          </a:ln>
                          <a:solidFill>
                            <a:schemeClr val="tx1"/>
                          </a:solidFill>
                          <a:effectLst/>
                          <a:latin typeface="Arial" charset="0"/>
                          <a:cs typeface="Arial" charset="0"/>
                        </a:rPr>
                        <a:t>Banking Transactions</a:t>
                      </a:r>
                    </a:p>
                  </a:txBody>
                  <a:tcPr horzOverflow="overflow">
                    <a:lnL cap="flat">
                      <a:noFill/>
                    </a:lnL>
                    <a:lnR w="12700" cap="flat" cmpd="sng" algn="ctr">
                      <a:solidFill>
                        <a:schemeClr val="bg1"/>
                      </a:solidFill>
                      <a:prstDash val="solid"/>
                      <a:round/>
                      <a:headEnd type="none" w="med" len="med"/>
                      <a:tailEnd type="none" w="med" len="med"/>
                    </a:lnR>
                    <a:lnT>
                      <a:noFill/>
                    </a:lnT>
                    <a:lnB>
                      <a:noFill/>
                    </a:lnB>
                    <a:lnTlToBr>
                      <a:noFill/>
                    </a:lnTlToBr>
                    <a:lnBlToTr>
                      <a:noFill/>
                    </a:lnBlToTr>
                    <a:solidFill>
                      <a:srgbClr val="B2B2B2">
                        <a:alpha val="50000"/>
                      </a:srgbClr>
                    </a:solidFill>
                  </a:tcPr>
                </a:tc>
                <a:tc>
                  <a:txBody>
                    <a:bodyPr/>
                    <a:lstStyle/>
                    <a:p>
                      <a:pPr marL="0" marR="0" lvl="0" indent="0" algn="ctr"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endParaRPr kumimoji="0" lang="en-US" sz="11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a:noFill/>
                    </a:lnT>
                    <a:lnB>
                      <a:noFill/>
                    </a:lnB>
                    <a:lnTlToBr>
                      <a:noFill/>
                    </a:lnTlToBr>
                    <a:lnBlToTr>
                      <a:noFill/>
                    </a:lnBlToTr>
                    <a:solidFill>
                      <a:srgbClr val="B2B2B2">
                        <a:alpha val="50000"/>
                      </a:srgbClr>
                    </a:solidFill>
                  </a:tcPr>
                </a:tc>
                <a:tc>
                  <a:txBody>
                    <a:bodyPr/>
                    <a:lstStyle/>
                    <a:p>
                      <a:pPr marL="0" marR="0" lvl="0" indent="0" algn="ctr"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endParaRPr kumimoji="0" lang="en-US" sz="11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a:noFill/>
                    </a:lnT>
                    <a:lnB>
                      <a:noFill/>
                    </a:lnB>
                    <a:lnTlToBr>
                      <a:noFill/>
                    </a:lnTlToBr>
                    <a:lnBlToTr>
                      <a:noFill/>
                    </a:lnBlToTr>
                    <a:solidFill>
                      <a:srgbClr val="B2B2B2">
                        <a:alpha val="50000"/>
                      </a:srgbClr>
                    </a:solidFill>
                  </a:tcPr>
                </a:tc>
                <a:tc>
                  <a:txBody>
                    <a:bodyPr/>
                    <a:lstStyle/>
                    <a:p>
                      <a:pPr marL="0" marR="0" lvl="0" indent="0" algn="ctr"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endParaRPr kumimoji="0" lang="en-US" sz="11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a:noFill/>
                    </a:lnT>
                    <a:lnB>
                      <a:noFill/>
                    </a:lnB>
                    <a:lnTlToBr>
                      <a:noFill/>
                    </a:lnTlToBr>
                    <a:lnBlToTr>
                      <a:noFill/>
                    </a:lnBlToTr>
                    <a:solidFill>
                      <a:srgbClr val="B2B2B2">
                        <a:alpha val="50000"/>
                      </a:srgbClr>
                    </a:solidFill>
                  </a:tcPr>
                </a:tc>
                <a:tc>
                  <a:txBody>
                    <a:bodyPr/>
                    <a:lstStyle/>
                    <a:p>
                      <a:pPr marL="0" marR="0" lvl="0" indent="0" algn="ctr"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endParaRPr kumimoji="0" lang="en-US" sz="11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a:noFill/>
                    </a:lnT>
                    <a:lnB>
                      <a:noFill/>
                    </a:lnB>
                    <a:lnTlToBr>
                      <a:noFill/>
                    </a:lnTlToBr>
                    <a:lnBlToTr>
                      <a:noFill/>
                    </a:lnBlToTr>
                    <a:solidFill>
                      <a:srgbClr val="B2B2B2">
                        <a:alpha val="50000"/>
                      </a:srgbClr>
                    </a:solidFill>
                  </a:tcPr>
                </a:tc>
                <a:tc>
                  <a:txBody>
                    <a:bodyPr/>
                    <a:lstStyle/>
                    <a:p>
                      <a:pPr marL="0" marR="0" lvl="0" indent="0" algn="ctr"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endParaRPr kumimoji="0" lang="en-US" sz="1100" b="0" i="0" u="none" strike="noStrike" cap="none" normalizeH="0" baseline="0" dirty="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a:noFill/>
                    </a:lnT>
                    <a:lnB>
                      <a:noFill/>
                    </a:lnB>
                    <a:lnTlToBr>
                      <a:noFill/>
                    </a:lnTlToBr>
                    <a:lnBlToTr>
                      <a:noFill/>
                    </a:lnBlToTr>
                    <a:solidFill>
                      <a:srgbClr val="B2B2B2">
                        <a:alpha val="50000"/>
                      </a:srgbClr>
                    </a:solidFill>
                  </a:tcPr>
                </a:tc>
                <a:tc>
                  <a:txBody>
                    <a:bodyPr/>
                    <a:lstStyle/>
                    <a:p>
                      <a:pPr marL="0" marR="0" lvl="0" indent="0" algn="ctr"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endParaRPr kumimoji="0" lang="en-US" sz="1100" b="0" i="0" u="none" strike="noStrike" cap="none" normalizeH="0" baseline="0" dirty="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cap="flat">
                      <a:noFill/>
                    </a:lnR>
                    <a:lnT>
                      <a:noFill/>
                    </a:lnT>
                    <a:lnB>
                      <a:noFill/>
                    </a:lnB>
                    <a:lnTlToBr>
                      <a:noFill/>
                    </a:lnTlToBr>
                    <a:lnBlToTr>
                      <a:noFill/>
                    </a:lnBlToTr>
                    <a:solidFill>
                      <a:srgbClr val="B2B2B2">
                        <a:alpha val="50000"/>
                      </a:srgbClr>
                    </a:solidFill>
                  </a:tcPr>
                </a:tc>
              </a:tr>
              <a:tr h="258251">
                <a:tc>
                  <a:txBody>
                    <a:body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en-US" sz="1100" b="0" i="0" u="none" strike="noStrike" cap="none" normalizeH="0" baseline="0" dirty="0" smtClean="0">
                          <a:ln>
                            <a:noFill/>
                          </a:ln>
                          <a:solidFill>
                            <a:schemeClr val="tx1"/>
                          </a:solidFill>
                          <a:effectLst/>
                          <a:latin typeface="Arial" charset="0"/>
                          <a:cs typeface="Arial" charset="0"/>
                        </a:rPr>
                        <a:t>   Phone Banking</a:t>
                      </a:r>
                    </a:p>
                  </a:txBody>
                  <a:tcPr horzOverflow="overflow">
                    <a:lnL cap="flat">
                      <a:noFill/>
                    </a:lnL>
                    <a:lnR w="12700" cap="flat" cmpd="sng" algn="ctr">
                      <a:solidFill>
                        <a:schemeClr val="bg1"/>
                      </a:solidFill>
                      <a:prstDash val="solid"/>
                      <a:round/>
                      <a:headEnd type="none" w="med" len="med"/>
                      <a:tailEnd type="none" w="med" len="med"/>
                    </a:lnR>
                    <a:lnT>
                      <a:noFill/>
                    </a:lnT>
                    <a:lnB>
                      <a:noFill/>
                    </a:lnB>
                    <a:lnTlToBr>
                      <a:noFill/>
                    </a:lnTlToBr>
                    <a:lnBlToTr>
                      <a:noFill/>
                    </a:lnBlToTr>
                    <a:solidFill>
                      <a:srgbClr val="B2B2B2"/>
                    </a:solidFill>
                  </a:tcPr>
                </a:tc>
                <a:tc>
                  <a:txBody>
                    <a:bodyPr/>
                    <a:lstStyle/>
                    <a:p>
                      <a:pPr marL="0" marR="0" lvl="0" indent="0" algn="ctr"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en-US" sz="1100" b="0" i="0" u="none" strike="noStrike" cap="none" normalizeH="0" baseline="0" dirty="0" smtClean="0">
                          <a:ln>
                            <a:noFill/>
                          </a:ln>
                          <a:solidFill>
                            <a:schemeClr val="tx1"/>
                          </a:solidFill>
                          <a:effectLst/>
                          <a:latin typeface="Arial" charset="0"/>
                          <a:cs typeface="Arial" charset="0"/>
                        </a:rPr>
                        <a:t>15%</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a:noFill/>
                    </a:lnT>
                    <a:lnB>
                      <a:noFill/>
                    </a:lnB>
                    <a:lnTlToBr>
                      <a:noFill/>
                    </a:lnTlToBr>
                    <a:lnBlToTr>
                      <a:noFill/>
                    </a:lnBlToTr>
                    <a:solidFill>
                      <a:srgbClr val="B2B2B2"/>
                    </a:solidFill>
                  </a:tcPr>
                </a:tc>
                <a:tc>
                  <a:txBody>
                    <a:bodyPr/>
                    <a:lstStyle/>
                    <a:p>
                      <a:pPr marL="0" marR="0" lvl="0" indent="0" algn="ctr"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en-US" sz="1100" b="0" i="0" u="none" strike="noStrike" cap="none" normalizeH="0" baseline="0" dirty="0" smtClean="0">
                          <a:ln>
                            <a:noFill/>
                          </a:ln>
                          <a:solidFill>
                            <a:srgbClr val="FF0000"/>
                          </a:solidFill>
                          <a:effectLst/>
                          <a:latin typeface="Arial" charset="0"/>
                          <a:cs typeface="Arial" charset="0"/>
                        </a:rPr>
                        <a:t>107</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a:noFill/>
                    </a:lnT>
                    <a:lnB>
                      <a:noFill/>
                    </a:lnB>
                    <a:lnTlToBr>
                      <a:noFill/>
                    </a:lnTlToBr>
                    <a:lnBlToTr>
                      <a:noFill/>
                    </a:lnBlToTr>
                    <a:solidFill>
                      <a:srgbClr val="B2B2B2"/>
                    </a:solidFill>
                  </a:tcPr>
                </a:tc>
                <a:tc>
                  <a:txBody>
                    <a:bodyPr/>
                    <a:lstStyle/>
                    <a:p>
                      <a:pPr marL="0" marR="0" lvl="0" indent="0" algn="ctr"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en-US" sz="1100" b="0" i="0" u="none" strike="noStrike" cap="none" normalizeH="0" baseline="0" dirty="0" smtClean="0">
                          <a:ln>
                            <a:noFill/>
                          </a:ln>
                          <a:solidFill>
                            <a:srgbClr val="000000"/>
                          </a:solidFill>
                          <a:effectLst/>
                          <a:latin typeface="Arial" charset="0"/>
                          <a:cs typeface="Arial" charset="0"/>
                        </a:rPr>
                        <a:t>92</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a:noFill/>
                    </a:lnT>
                    <a:lnB>
                      <a:noFill/>
                    </a:lnB>
                    <a:lnTlToBr>
                      <a:noFill/>
                    </a:lnTlToBr>
                    <a:lnBlToTr>
                      <a:noFill/>
                    </a:lnBlToTr>
                    <a:solidFill>
                      <a:srgbClr val="B2B2B2"/>
                    </a:solidFill>
                  </a:tcPr>
                </a:tc>
                <a:tc>
                  <a:txBody>
                    <a:bodyPr/>
                    <a:lstStyle/>
                    <a:p>
                      <a:pPr marL="0" marR="0" lvl="0" indent="0" algn="ctr"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en-US" sz="1100" b="0" i="0" u="none" strike="noStrike" cap="none" normalizeH="0" baseline="0" dirty="0" smtClean="0">
                          <a:ln>
                            <a:noFill/>
                          </a:ln>
                          <a:solidFill>
                            <a:srgbClr val="000000"/>
                          </a:solidFill>
                          <a:effectLst/>
                          <a:latin typeface="Arial" charset="0"/>
                          <a:cs typeface="Arial" charset="0"/>
                        </a:rPr>
                        <a:t>70</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a:noFill/>
                    </a:lnT>
                    <a:lnB>
                      <a:noFill/>
                    </a:lnB>
                    <a:lnTlToBr>
                      <a:noFill/>
                    </a:lnTlToBr>
                    <a:lnBlToTr>
                      <a:noFill/>
                    </a:lnBlToTr>
                    <a:solidFill>
                      <a:srgbClr val="B2B2B2"/>
                    </a:solidFill>
                  </a:tcPr>
                </a:tc>
                <a:tc>
                  <a:txBody>
                    <a:bodyPr/>
                    <a:lstStyle/>
                    <a:p>
                      <a:pPr marL="0" marR="0" lvl="0" indent="0" algn="ctr"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en-US" sz="1100" b="0" i="0" u="none" strike="noStrike" cap="none" normalizeH="0" baseline="0" dirty="0" smtClean="0">
                          <a:ln>
                            <a:noFill/>
                          </a:ln>
                          <a:solidFill>
                            <a:srgbClr val="FF0000"/>
                          </a:solidFill>
                          <a:effectLst/>
                          <a:latin typeface="Arial" charset="0"/>
                          <a:cs typeface="Arial" charset="0"/>
                        </a:rPr>
                        <a:t>140</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a:noFill/>
                    </a:lnT>
                    <a:lnB>
                      <a:noFill/>
                    </a:lnB>
                    <a:lnTlToBr>
                      <a:noFill/>
                    </a:lnTlToBr>
                    <a:lnBlToTr>
                      <a:noFill/>
                    </a:lnBlToTr>
                    <a:solidFill>
                      <a:srgbClr val="B2B2B2"/>
                    </a:solidFill>
                  </a:tcPr>
                </a:tc>
                <a:tc>
                  <a:txBody>
                    <a:bodyPr/>
                    <a:lstStyle/>
                    <a:p>
                      <a:pPr marL="0" marR="0" lvl="0" indent="0" algn="ctr"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en-US" sz="1100" b="0" i="0" u="none" strike="noStrike" cap="none" normalizeH="0" baseline="0" dirty="0" smtClean="0">
                          <a:ln>
                            <a:noFill/>
                          </a:ln>
                          <a:solidFill>
                            <a:srgbClr val="FF0000"/>
                          </a:solidFill>
                          <a:effectLst/>
                          <a:latin typeface="Arial" charset="0"/>
                          <a:cs typeface="Arial" charset="0"/>
                        </a:rPr>
                        <a:t>192</a:t>
                      </a:r>
                    </a:p>
                  </a:txBody>
                  <a:tcPr horzOverflow="overflow">
                    <a:lnL w="12700" cap="flat" cmpd="sng" algn="ctr">
                      <a:solidFill>
                        <a:schemeClr val="bg1"/>
                      </a:solidFill>
                      <a:prstDash val="solid"/>
                      <a:round/>
                      <a:headEnd type="none" w="med" len="med"/>
                      <a:tailEnd type="none" w="med" len="med"/>
                    </a:lnL>
                    <a:lnR cap="flat">
                      <a:noFill/>
                    </a:lnR>
                    <a:lnT>
                      <a:noFill/>
                    </a:lnT>
                    <a:lnB>
                      <a:noFill/>
                    </a:lnB>
                    <a:lnTlToBr>
                      <a:noFill/>
                    </a:lnTlToBr>
                    <a:lnBlToTr>
                      <a:noFill/>
                    </a:lnBlToTr>
                    <a:solidFill>
                      <a:srgbClr val="B2B2B2"/>
                    </a:solidFill>
                  </a:tcPr>
                </a:tc>
              </a:tr>
              <a:tr h="258251">
                <a:tc>
                  <a:txBody>
                    <a:body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en-US" sz="1100" b="0" i="0" u="none" strike="noStrike" cap="none" normalizeH="0" baseline="0" dirty="0" smtClean="0">
                          <a:ln>
                            <a:noFill/>
                          </a:ln>
                          <a:solidFill>
                            <a:schemeClr val="tx1"/>
                          </a:solidFill>
                          <a:effectLst/>
                          <a:latin typeface="Arial" charset="0"/>
                          <a:cs typeface="Arial" charset="0"/>
                        </a:rPr>
                        <a:t>   Online Banking</a:t>
                      </a:r>
                    </a:p>
                  </a:txBody>
                  <a:tcPr horzOverflow="overflow">
                    <a:lnL cap="flat">
                      <a:noFill/>
                    </a:lnL>
                    <a:lnR w="12700" cap="flat" cmpd="sng" algn="ctr">
                      <a:solidFill>
                        <a:schemeClr val="bg1"/>
                      </a:solidFill>
                      <a:prstDash val="solid"/>
                      <a:round/>
                      <a:headEnd type="none" w="med" len="med"/>
                      <a:tailEnd type="none" w="med" len="med"/>
                    </a:lnR>
                    <a:lnT>
                      <a:noFill/>
                    </a:lnT>
                    <a:lnB>
                      <a:noFill/>
                    </a:lnB>
                    <a:lnTlToBr>
                      <a:noFill/>
                    </a:lnTlToBr>
                    <a:lnBlToTr>
                      <a:noFill/>
                    </a:lnBlToTr>
                    <a:solidFill>
                      <a:srgbClr val="B2B2B2">
                        <a:alpha val="50000"/>
                      </a:srgbClr>
                    </a:solidFill>
                  </a:tcPr>
                </a:tc>
                <a:tc>
                  <a:txBody>
                    <a:bodyPr/>
                    <a:lstStyle/>
                    <a:p>
                      <a:pPr marL="0" marR="0" lvl="0" indent="0" algn="ctr"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en-US" sz="1100" b="0" i="0" u="none" strike="noStrike" cap="none" normalizeH="0" baseline="0" dirty="0" smtClean="0">
                          <a:ln>
                            <a:noFill/>
                          </a:ln>
                          <a:solidFill>
                            <a:schemeClr val="tx1"/>
                          </a:solidFill>
                          <a:effectLst/>
                          <a:latin typeface="Arial" charset="0"/>
                          <a:cs typeface="Arial" charset="0"/>
                        </a:rPr>
                        <a:t>14%</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a:noFill/>
                    </a:lnT>
                    <a:lnB>
                      <a:noFill/>
                    </a:lnB>
                    <a:lnTlToBr>
                      <a:noFill/>
                    </a:lnTlToBr>
                    <a:lnBlToTr>
                      <a:noFill/>
                    </a:lnBlToTr>
                    <a:solidFill>
                      <a:srgbClr val="B2B2B2">
                        <a:alpha val="50000"/>
                      </a:srgbClr>
                    </a:solidFill>
                  </a:tcPr>
                </a:tc>
                <a:tc>
                  <a:txBody>
                    <a:bodyPr/>
                    <a:lstStyle/>
                    <a:p>
                      <a:pPr marL="0" marR="0" lvl="0" indent="0" algn="ctr"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en-US" sz="1100" b="0" i="0" u="none" strike="noStrike" cap="none" normalizeH="0" baseline="0" dirty="0" smtClean="0">
                          <a:ln>
                            <a:noFill/>
                          </a:ln>
                          <a:solidFill>
                            <a:srgbClr val="FF0000"/>
                          </a:solidFill>
                          <a:effectLst/>
                          <a:latin typeface="Arial" charset="0"/>
                          <a:cs typeface="Arial" charset="0"/>
                        </a:rPr>
                        <a:t>123</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a:noFill/>
                    </a:lnT>
                    <a:lnB>
                      <a:noFill/>
                    </a:lnB>
                    <a:lnTlToBr>
                      <a:noFill/>
                    </a:lnTlToBr>
                    <a:lnBlToTr>
                      <a:noFill/>
                    </a:lnBlToTr>
                    <a:solidFill>
                      <a:srgbClr val="B2B2B2">
                        <a:alpha val="50000"/>
                      </a:srgbClr>
                    </a:solidFill>
                  </a:tcPr>
                </a:tc>
                <a:tc>
                  <a:txBody>
                    <a:bodyPr/>
                    <a:lstStyle/>
                    <a:p>
                      <a:pPr marL="0" marR="0" lvl="0" indent="0" algn="ctr"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en-US" sz="1100" b="0" i="0" u="none" strike="noStrike" kern="1200" cap="none" normalizeH="0" baseline="0" dirty="0" smtClean="0">
                          <a:ln>
                            <a:noFill/>
                          </a:ln>
                          <a:solidFill>
                            <a:srgbClr val="FF0000"/>
                          </a:solidFill>
                          <a:effectLst/>
                          <a:latin typeface="Arial" charset="0"/>
                          <a:ea typeface="+mn-ea"/>
                          <a:cs typeface="Arial" charset="0"/>
                        </a:rPr>
                        <a:t>121</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a:noFill/>
                    </a:lnT>
                    <a:lnB>
                      <a:noFill/>
                    </a:lnB>
                    <a:lnTlToBr>
                      <a:noFill/>
                    </a:lnTlToBr>
                    <a:lnBlToTr>
                      <a:noFill/>
                    </a:lnBlToTr>
                    <a:solidFill>
                      <a:srgbClr val="B2B2B2">
                        <a:alpha val="50000"/>
                      </a:srgbClr>
                    </a:solidFill>
                  </a:tcPr>
                </a:tc>
                <a:tc>
                  <a:txBody>
                    <a:bodyPr/>
                    <a:lstStyle/>
                    <a:p>
                      <a:pPr marL="0" marR="0" lvl="0" indent="0" algn="ctr"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en-US" sz="1100" b="0" i="0" u="none" strike="noStrike" cap="none" normalizeH="0" baseline="0" dirty="0" smtClean="0">
                          <a:ln>
                            <a:noFill/>
                          </a:ln>
                          <a:solidFill>
                            <a:srgbClr val="000000"/>
                          </a:solidFill>
                          <a:effectLst/>
                          <a:latin typeface="Arial" charset="0"/>
                          <a:cs typeface="Arial" charset="0"/>
                        </a:rPr>
                        <a:t>70</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a:noFill/>
                    </a:lnT>
                    <a:lnB>
                      <a:noFill/>
                    </a:lnB>
                    <a:lnTlToBr>
                      <a:noFill/>
                    </a:lnTlToBr>
                    <a:lnBlToTr>
                      <a:noFill/>
                    </a:lnBlToTr>
                    <a:solidFill>
                      <a:srgbClr val="B2B2B2">
                        <a:alpha val="50000"/>
                      </a:srgbClr>
                    </a:solidFill>
                  </a:tcPr>
                </a:tc>
                <a:tc>
                  <a:txBody>
                    <a:bodyPr/>
                    <a:lstStyle/>
                    <a:p>
                      <a:pPr marL="0" marR="0" lvl="0" indent="0" algn="ctr"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en-US" sz="1100" b="0" i="0" u="none" strike="noStrike" cap="none" normalizeH="0" baseline="0" dirty="0" smtClean="0">
                          <a:ln>
                            <a:noFill/>
                          </a:ln>
                          <a:solidFill>
                            <a:srgbClr val="FF0000"/>
                          </a:solidFill>
                          <a:effectLst/>
                          <a:latin typeface="Arial" charset="0"/>
                          <a:cs typeface="Arial" charset="0"/>
                        </a:rPr>
                        <a:t>135</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a:noFill/>
                    </a:lnT>
                    <a:lnB>
                      <a:noFill/>
                    </a:lnB>
                    <a:lnTlToBr>
                      <a:noFill/>
                    </a:lnTlToBr>
                    <a:lnBlToTr>
                      <a:noFill/>
                    </a:lnBlToTr>
                    <a:solidFill>
                      <a:srgbClr val="B2B2B2">
                        <a:alpha val="50000"/>
                      </a:srgbClr>
                    </a:solidFill>
                  </a:tcPr>
                </a:tc>
                <a:tc>
                  <a:txBody>
                    <a:bodyPr/>
                    <a:lstStyle/>
                    <a:p>
                      <a:pPr marL="0" marR="0" lvl="0" indent="0" algn="ctr"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en-US" sz="1100" b="0" i="0" u="none" strike="noStrike" cap="none" normalizeH="0" baseline="0" dirty="0" smtClean="0">
                          <a:ln>
                            <a:noFill/>
                          </a:ln>
                          <a:solidFill>
                            <a:srgbClr val="FF0000"/>
                          </a:solidFill>
                          <a:effectLst/>
                          <a:latin typeface="Arial" charset="0"/>
                          <a:cs typeface="Arial" charset="0"/>
                        </a:rPr>
                        <a:t>156</a:t>
                      </a:r>
                      <a:endParaRPr kumimoji="0" lang="en-US" sz="1100" b="0" i="0" u="none" strike="noStrike" cap="none" normalizeH="0" baseline="0" dirty="0" smtClean="0">
                        <a:ln>
                          <a:noFill/>
                        </a:ln>
                        <a:solidFill>
                          <a:srgbClr val="FF0000"/>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cap="flat">
                      <a:noFill/>
                    </a:lnR>
                    <a:lnT>
                      <a:noFill/>
                    </a:lnT>
                    <a:lnB>
                      <a:noFill/>
                    </a:lnB>
                    <a:lnTlToBr>
                      <a:noFill/>
                    </a:lnTlToBr>
                    <a:lnBlToTr>
                      <a:noFill/>
                    </a:lnBlToTr>
                    <a:solidFill>
                      <a:srgbClr val="B2B2B2">
                        <a:alpha val="50000"/>
                      </a:srgbClr>
                    </a:solidFill>
                  </a:tcPr>
                </a:tc>
              </a:tr>
              <a:tr h="258251">
                <a:tc>
                  <a:txBody>
                    <a:body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endParaRPr kumimoji="0" lang="en-US" sz="1100" b="0" i="0" u="none" strike="noStrike" cap="none" normalizeH="0" baseline="0" smtClean="0">
                        <a:ln>
                          <a:noFill/>
                        </a:ln>
                        <a:solidFill>
                          <a:schemeClr val="tx1"/>
                        </a:solidFill>
                        <a:effectLst/>
                        <a:latin typeface="Arial" charset="0"/>
                        <a:cs typeface="Arial" charset="0"/>
                      </a:endParaRPr>
                    </a:p>
                  </a:txBody>
                  <a:tcPr horzOverflow="overflow">
                    <a:lnL cap="flat">
                      <a:noFill/>
                    </a:lnL>
                    <a:lnR w="12700" cap="flat" cmpd="sng" algn="ctr">
                      <a:solidFill>
                        <a:schemeClr val="bg1"/>
                      </a:solidFill>
                      <a:prstDash val="solid"/>
                      <a:round/>
                      <a:headEnd type="none" w="med" len="med"/>
                      <a:tailEnd type="none" w="med" len="med"/>
                    </a:lnR>
                    <a:lnT>
                      <a:noFill/>
                    </a:lnT>
                    <a:lnB>
                      <a:noFill/>
                    </a:lnB>
                    <a:lnTlToBr>
                      <a:noFill/>
                    </a:lnTlToBr>
                    <a:lnBlToTr>
                      <a:noFill/>
                    </a:lnBlToTr>
                    <a:solidFill>
                      <a:srgbClr val="B2B2B2"/>
                    </a:solidFill>
                  </a:tcPr>
                </a:tc>
                <a:tc>
                  <a:txBody>
                    <a:bodyPr/>
                    <a:lstStyle/>
                    <a:p>
                      <a:pPr marL="0" marR="0" lvl="0" indent="0" algn="ctr"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endParaRPr kumimoji="0" lang="en-US" sz="11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a:noFill/>
                    </a:lnT>
                    <a:lnB>
                      <a:noFill/>
                    </a:lnB>
                    <a:lnTlToBr>
                      <a:noFill/>
                    </a:lnTlToBr>
                    <a:lnBlToTr>
                      <a:noFill/>
                    </a:lnBlToTr>
                    <a:solidFill>
                      <a:srgbClr val="B2B2B2"/>
                    </a:solidFill>
                  </a:tcPr>
                </a:tc>
                <a:tc>
                  <a:txBody>
                    <a:bodyPr/>
                    <a:lstStyle/>
                    <a:p>
                      <a:pPr marL="0" marR="0" lvl="0" indent="0" algn="ctr"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endParaRPr kumimoji="0" lang="en-US" sz="11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a:noFill/>
                    </a:lnT>
                    <a:lnB>
                      <a:noFill/>
                    </a:lnB>
                    <a:lnTlToBr>
                      <a:noFill/>
                    </a:lnTlToBr>
                    <a:lnBlToTr>
                      <a:noFill/>
                    </a:lnBlToTr>
                    <a:solidFill>
                      <a:srgbClr val="B2B2B2"/>
                    </a:solidFill>
                  </a:tcPr>
                </a:tc>
                <a:tc>
                  <a:txBody>
                    <a:bodyPr/>
                    <a:lstStyle/>
                    <a:p>
                      <a:pPr marL="0" marR="0" lvl="0" indent="0" algn="ctr"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endParaRPr kumimoji="0" lang="en-US" sz="1100" b="0" i="0" u="none" strike="noStrike" cap="none" normalizeH="0" baseline="0" smtClean="0">
                        <a:ln>
                          <a:noFill/>
                        </a:ln>
                        <a:solidFill>
                          <a:srgbClr val="FF0505"/>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a:noFill/>
                    </a:lnT>
                    <a:lnB>
                      <a:noFill/>
                    </a:lnB>
                    <a:lnTlToBr>
                      <a:noFill/>
                    </a:lnTlToBr>
                    <a:lnBlToTr>
                      <a:noFill/>
                    </a:lnBlToTr>
                    <a:solidFill>
                      <a:srgbClr val="B2B2B2"/>
                    </a:solidFill>
                  </a:tcPr>
                </a:tc>
                <a:tc>
                  <a:txBody>
                    <a:bodyPr/>
                    <a:lstStyle/>
                    <a:p>
                      <a:pPr marL="0" marR="0" lvl="0" indent="0" algn="ctr"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endParaRPr kumimoji="0" lang="en-US" sz="11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a:noFill/>
                    </a:lnT>
                    <a:lnB>
                      <a:noFill/>
                    </a:lnB>
                    <a:lnTlToBr>
                      <a:noFill/>
                    </a:lnTlToBr>
                    <a:lnBlToTr>
                      <a:noFill/>
                    </a:lnBlToTr>
                    <a:solidFill>
                      <a:srgbClr val="B2B2B2"/>
                    </a:solidFill>
                  </a:tcPr>
                </a:tc>
                <a:tc>
                  <a:txBody>
                    <a:bodyPr/>
                    <a:lstStyle/>
                    <a:p>
                      <a:pPr marL="0" marR="0" lvl="0" indent="0" algn="ctr"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endParaRPr kumimoji="0" lang="en-US" sz="1100" b="0" i="0" u="none" strike="noStrike" cap="none" normalizeH="0" baseline="0" dirty="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a:noFill/>
                    </a:lnT>
                    <a:lnB>
                      <a:noFill/>
                    </a:lnB>
                    <a:lnTlToBr>
                      <a:noFill/>
                    </a:lnTlToBr>
                    <a:lnBlToTr>
                      <a:noFill/>
                    </a:lnBlToTr>
                    <a:solidFill>
                      <a:srgbClr val="B2B2B2"/>
                    </a:solidFill>
                  </a:tcPr>
                </a:tc>
                <a:tc>
                  <a:txBody>
                    <a:bodyPr/>
                    <a:lstStyle/>
                    <a:p>
                      <a:pPr marL="0" marR="0" lvl="0" indent="0" algn="ctr"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endParaRPr kumimoji="0" lang="en-US" sz="1100" b="0" i="0" u="none" strike="noStrike" cap="none" normalizeH="0" baseline="0" dirty="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cap="flat">
                      <a:noFill/>
                    </a:lnR>
                    <a:lnT>
                      <a:noFill/>
                    </a:lnT>
                    <a:lnB>
                      <a:noFill/>
                    </a:lnB>
                    <a:lnTlToBr>
                      <a:noFill/>
                    </a:lnTlToBr>
                    <a:lnBlToTr>
                      <a:noFill/>
                    </a:lnBlToTr>
                    <a:solidFill>
                      <a:srgbClr val="B2B2B2"/>
                    </a:solidFill>
                  </a:tcPr>
                </a:tc>
              </a:tr>
              <a:tr h="258251">
                <a:tc>
                  <a:txBody>
                    <a:body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en-US" sz="1100" b="1" i="1" u="sng" strike="noStrike" cap="none" normalizeH="0" baseline="0" smtClean="0">
                          <a:ln>
                            <a:noFill/>
                          </a:ln>
                          <a:solidFill>
                            <a:schemeClr val="tx1"/>
                          </a:solidFill>
                          <a:effectLst/>
                          <a:latin typeface="Arial" charset="0"/>
                          <a:cs typeface="Arial" charset="0"/>
                        </a:rPr>
                        <a:t>Strongly Agree:</a:t>
                      </a:r>
                    </a:p>
                  </a:txBody>
                  <a:tcPr horzOverflow="overflow">
                    <a:lnL cap="flat">
                      <a:noFill/>
                    </a:lnL>
                    <a:lnR w="12700" cap="flat" cmpd="sng" algn="ctr">
                      <a:solidFill>
                        <a:schemeClr val="bg1"/>
                      </a:solidFill>
                      <a:prstDash val="solid"/>
                      <a:round/>
                      <a:headEnd type="none" w="med" len="med"/>
                      <a:tailEnd type="none" w="med" len="med"/>
                    </a:lnR>
                    <a:lnT>
                      <a:noFill/>
                    </a:lnT>
                    <a:lnB>
                      <a:noFill/>
                    </a:lnB>
                    <a:lnTlToBr>
                      <a:noFill/>
                    </a:lnTlToBr>
                    <a:lnBlToTr>
                      <a:noFill/>
                    </a:lnBlToTr>
                    <a:solidFill>
                      <a:srgbClr val="B2B2B2">
                        <a:alpha val="50000"/>
                      </a:srgbClr>
                    </a:solidFill>
                  </a:tcPr>
                </a:tc>
                <a:tc>
                  <a:txBody>
                    <a:bodyPr/>
                    <a:lstStyle/>
                    <a:p>
                      <a:pPr marL="0" marR="0" lvl="0" indent="0" algn="ctr"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endParaRPr kumimoji="0" lang="en-US" sz="11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a:noFill/>
                    </a:lnT>
                    <a:lnB>
                      <a:noFill/>
                    </a:lnB>
                    <a:lnTlToBr>
                      <a:noFill/>
                    </a:lnTlToBr>
                    <a:lnBlToTr>
                      <a:noFill/>
                    </a:lnBlToTr>
                    <a:solidFill>
                      <a:srgbClr val="B2B2B2">
                        <a:alpha val="50000"/>
                      </a:srgbClr>
                    </a:solidFill>
                  </a:tcPr>
                </a:tc>
                <a:tc>
                  <a:txBody>
                    <a:bodyPr/>
                    <a:lstStyle/>
                    <a:p>
                      <a:pPr marL="0" marR="0" lvl="0" indent="0" algn="ctr"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endParaRPr kumimoji="0" lang="en-US" sz="1100" b="0" i="0" u="none" strike="noStrike" cap="none" normalizeH="0" baseline="0" smtClean="0">
                        <a:ln>
                          <a:noFill/>
                        </a:ln>
                        <a:solidFill>
                          <a:srgbClr val="FF3300"/>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a:noFill/>
                    </a:lnT>
                    <a:lnB>
                      <a:noFill/>
                    </a:lnB>
                    <a:lnTlToBr>
                      <a:noFill/>
                    </a:lnTlToBr>
                    <a:lnBlToTr>
                      <a:noFill/>
                    </a:lnBlToTr>
                    <a:solidFill>
                      <a:srgbClr val="B2B2B2">
                        <a:alpha val="50000"/>
                      </a:srgbClr>
                    </a:solidFill>
                  </a:tcPr>
                </a:tc>
                <a:tc>
                  <a:txBody>
                    <a:bodyPr/>
                    <a:lstStyle/>
                    <a:p>
                      <a:pPr marL="0" marR="0" lvl="0" indent="0" algn="ctr"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endParaRPr kumimoji="0" lang="en-US" sz="1100" b="0" i="0" u="none" strike="noStrike" cap="none" normalizeH="0" baseline="0" smtClean="0">
                        <a:ln>
                          <a:noFill/>
                        </a:ln>
                        <a:solidFill>
                          <a:srgbClr val="FF0505"/>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a:noFill/>
                    </a:lnT>
                    <a:lnB>
                      <a:noFill/>
                    </a:lnB>
                    <a:lnTlToBr>
                      <a:noFill/>
                    </a:lnTlToBr>
                    <a:lnBlToTr>
                      <a:noFill/>
                    </a:lnBlToTr>
                    <a:solidFill>
                      <a:srgbClr val="B2B2B2">
                        <a:alpha val="50000"/>
                      </a:srgbClr>
                    </a:solidFill>
                  </a:tcPr>
                </a:tc>
                <a:tc>
                  <a:txBody>
                    <a:bodyPr/>
                    <a:lstStyle/>
                    <a:p>
                      <a:pPr marL="0" marR="0" lvl="0" indent="0" algn="ctr"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endParaRPr kumimoji="0" lang="en-US" sz="11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a:noFill/>
                    </a:lnT>
                    <a:lnB>
                      <a:noFill/>
                    </a:lnB>
                    <a:lnTlToBr>
                      <a:noFill/>
                    </a:lnTlToBr>
                    <a:lnBlToTr>
                      <a:noFill/>
                    </a:lnBlToTr>
                    <a:solidFill>
                      <a:srgbClr val="B2B2B2">
                        <a:alpha val="50000"/>
                      </a:srgbClr>
                    </a:solidFill>
                  </a:tcPr>
                </a:tc>
                <a:tc>
                  <a:txBody>
                    <a:bodyPr/>
                    <a:lstStyle/>
                    <a:p>
                      <a:pPr marL="0" marR="0" lvl="0" indent="0" algn="ctr"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endParaRPr kumimoji="0" lang="en-US" sz="1100" b="0" i="0" u="none" strike="noStrike" cap="none" normalizeH="0" baseline="0" dirty="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a:noFill/>
                    </a:lnT>
                    <a:lnB>
                      <a:noFill/>
                    </a:lnB>
                    <a:lnTlToBr>
                      <a:noFill/>
                    </a:lnTlToBr>
                    <a:lnBlToTr>
                      <a:noFill/>
                    </a:lnBlToTr>
                    <a:solidFill>
                      <a:srgbClr val="B2B2B2">
                        <a:alpha val="50000"/>
                      </a:srgbClr>
                    </a:solidFill>
                  </a:tcPr>
                </a:tc>
                <a:tc>
                  <a:txBody>
                    <a:bodyPr/>
                    <a:lstStyle/>
                    <a:p>
                      <a:pPr marL="0" marR="0" lvl="0" indent="0" algn="ctr"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endParaRPr kumimoji="0" lang="en-US" sz="1100" b="0" i="0" u="none" strike="noStrike" cap="none" normalizeH="0" baseline="0" dirty="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cap="flat">
                      <a:noFill/>
                    </a:lnR>
                    <a:lnT>
                      <a:noFill/>
                    </a:lnT>
                    <a:lnB>
                      <a:noFill/>
                    </a:lnB>
                    <a:lnTlToBr>
                      <a:noFill/>
                    </a:lnTlToBr>
                    <a:lnBlToTr>
                      <a:noFill/>
                    </a:lnBlToTr>
                    <a:solidFill>
                      <a:srgbClr val="B2B2B2">
                        <a:alpha val="50000"/>
                      </a:srgbClr>
                    </a:solidFill>
                  </a:tcPr>
                </a:tc>
              </a:tr>
              <a:tr h="430418">
                <a:tc>
                  <a:txBody>
                    <a:body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en-US" sz="1100" b="0" i="0" u="none" strike="noStrike" cap="none" normalizeH="0" baseline="0" smtClean="0">
                          <a:ln>
                            <a:noFill/>
                          </a:ln>
                          <a:solidFill>
                            <a:schemeClr val="tx1"/>
                          </a:solidFill>
                          <a:effectLst/>
                          <a:latin typeface="Arial" charset="0"/>
                          <a:cs typeface="Arial" charset="0"/>
                        </a:rPr>
                        <a:t>I have bought something on the internet</a:t>
                      </a:r>
                    </a:p>
                  </a:txBody>
                  <a:tcPr horzOverflow="overflow">
                    <a:lnL cap="flat">
                      <a:noFill/>
                    </a:lnL>
                    <a:lnR w="12700" cap="flat" cmpd="sng" algn="ctr">
                      <a:solidFill>
                        <a:schemeClr val="bg1"/>
                      </a:solidFill>
                      <a:prstDash val="solid"/>
                      <a:round/>
                      <a:headEnd type="none" w="med" len="med"/>
                      <a:tailEnd type="none" w="med" len="med"/>
                    </a:lnR>
                    <a:lnT>
                      <a:noFill/>
                    </a:lnT>
                    <a:lnB>
                      <a:noFill/>
                    </a:lnB>
                    <a:lnTlToBr>
                      <a:noFill/>
                    </a:lnTlToBr>
                    <a:lnBlToTr>
                      <a:noFill/>
                    </a:lnBlToTr>
                    <a:solidFill>
                      <a:srgbClr val="B2B2B2"/>
                    </a:solidFill>
                  </a:tcPr>
                </a:tc>
                <a:tc>
                  <a:txBody>
                    <a:bodyPr/>
                    <a:lstStyle/>
                    <a:p>
                      <a:pPr marL="0" marR="0" lvl="0" indent="0" algn="ctr"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en-US" sz="1100" b="0" i="0" u="none" strike="noStrike" cap="none" normalizeH="0" baseline="0" dirty="0" smtClean="0">
                          <a:ln>
                            <a:noFill/>
                          </a:ln>
                          <a:solidFill>
                            <a:schemeClr val="tx1"/>
                          </a:solidFill>
                          <a:effectLst/>
                          <a:latin typeface="Arial" charset="0"/>
                          <a:cs typeface="Arial" charset="0"/>
                        </a:rPr>
                        <a:t>6%</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a:noFill/>
                    </a:lnT>
                    <a:lnB>
                      <a:noFill/>
                    </a:lnB>
                    <a:lnTlToBr>
                      <a:noFill/>
                    </a:lnTlToBr>
                    <a:lnBlToTr>
                      <a:noFill/>
                    </a:lnBlToTr>
                    <a:solidFill>
                      <a:srgbClr val="B2B2B2"/>
                    </a:solidFill>
                  </a:tcPr>
                </a:tc>
                <a:tc>
                  <a:txBody>
                    <a:bodyPr/>
                    <a:lstStyle/>
                    <a:p>
                      <a:pPr marL="0" marR="0" lvl="0" indent="0" algn="ctr"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en-US" sz="1100" b="0" i="0" u="none" strike="noStrike" cap="none" normalizeH="0" baseline="0" dirty="0" smtClean="0">
                          <a:ln>
                            <a:noFill/>
                          </a:ln>
                          <a:solidFill>
                            <a:srgbClr val="FF0000"/>
                          </a:solidFill>
                          <a:effectLst/>
                          <a:latin typeface="Arial" charset="0"/>
                          <a:cs typeface="Arial" charset="0"/>
                        </a:rPr>
                        <a:t>112</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a:noFill/>
                    </a:lnT>
                    <a:lnB>
                      <a:noFill/>
                    </a:lnB>
                    <a:lnTlToBr>
                      <a:noFill/>
                    </a:lnTlToBr>
                    <a:lnBlToTr>
                      <a:noFill/>
                    </a:lnBlToTr>
                    <a:solidFill>
                      <a:srgbClr val="B2B2B2"/>
                    </a:solidFill>
                  </a:tcPr>
                </a:tc>
                <a:tc>
                  <a:txBody>
                    <a:bodyPr/>
                    <a:lstStyle/>
                    <a:p>
                      <a:pPr marL="0" marR="0" lvl="0" indent="0" algn="ctr"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en-US" sz="1100" b="0" i="0" u="none" strike="noStrike" cap="none" normalizeH="0" baseline="0" dirty="0" smtClean="0">
                          <a:ln>
                            <a:noFill/>
                          </a:ln>
                          <a:solidFill>
                            <a:srgbClr val="000000"/>
                          </a:solidFill>
                          <a:effectLst/>
                          <a:latin typeface="Arial" charset="0"/>
                          <a:cs typeface="Arial" charset="0"/>
                        </a:rPr>
                        <a:t>82</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a:noFill/>
                    </a:lnT>
                    <a:lnB>
                      <a:noFill/>
                    </a:lnB>
                    <a:lnTlToBr>
                      <a:noFill/>
                    </a:lnTlToBr>
                    <a:lnBlToTr>
                      <a:noFill/>
                    </a:lnBlToTr>
                    <a:solidFill>
                      <a:srgbClr val="B2B2B2"/>
                    </a:solidFill>
                  </a:tcPr>
                </a:tc>
                <a:tc>
                  <a:txBody>
                    <a:bodyPr/>
                    <a:lstStyle/>
                    <a:p>
                      <a:pPr marL="0" marR="0" lvl="0" indent="0" algn="ctr"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en-US" sz="1100" b="0" i="0" u="none" strike="noStrike" cap="none" normalizeH="0" baseline="0" dirty="0" smtClean="0">
                          <a:ln>
                            <a:noFill/>
                          </a:ln>
                          <a:solidFill>
                            <a:srgbClr val="000000"/>
                          </a:solidFill>
                          <a:effectLst/>
                          <a:latin typeface="Arial" charset="0"/>
                          <a:cs typeface="Arial" charset="0"/>
                        </a:rPr>
                        <a:t>87</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a:noFill/>
                    </a:lnT>
                    <a:lnB>
                      <a:noFill/>
                    </a:lnB>
                    <a:lnTlToBr>
                      <a:noFill/>
                    </a:lnTlToBr>
                    <a:lnBlToTr>
                      <a:noFill/>
                    </a:lnBlToTr>
                    <a:solidFill>
                      <a:srgbClr val="B2B2B2"/>
                    </a:solidFill>
                  </a:tcPr>
                </a:tc>
                <a:tc>
                  <a:txBody>
                    <a:bodyPr/>
                    <a:lstStyle/>
                    <a:p>
                      <a:pPr marL="0" marR="0" lvl="0" indent="0" algn="ctr"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en-US" sz="1100" b="0" i="0" u="none" strike="noStrike" cap="none" normalizeH="0" baseline="0" dirty="0" smtClean="0">
                          <a:ln>
                            <a:noFill/>
                          </a:ln>
                          <a:solidFill>
                            <a:srgbClr val="FF0000"/>
                          </a:solidFill>
                          <a:effectLst/>
                          <a:latin typeface="Arial" charset="0"/>
                          <a:cs typeface="Arial" charset="0"/>
                        </a:rPr>
                        <a:t>121</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a:noFill/>
                    </a:lnT>
                    <a:lnB>
                      <a:noFill/>
                    </a:lnB>
                    <a:lnTlToBr>
                      <a:noFill/>
                    </a:lnTlToBr>
                    <a:lnBlToTr>
                      <a:noFill/>
                    </a:lnBlToTr>
                    <a:solidFill>
                      <a:srgbClr val="B2B2B2"/>
                    </a:solidFill>
                  </a:tcPr>
                </a:tc>
                <a:tc>
                  <a:txBody>
                    <a:bodyPr/>
                    <a:lstStyle/>
                    <a:p>
                      <a:pPr marL="0" marR="0" lvl="0" indent="0" algn="ctr"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en-US" sz="1100" b="0" i="0" u="none" strike="noStrike" cap="none" normalizeH="0" baseline="0" dirty="0" smtClean="0">
                          <a:ln>
                            <a:noFill/>
                          </a:ln>
                          <a:solidFill>
                            <a:srgbClr val="FF0000"/>
                          </a:solidFill>
                          <a:effectLst/>
                          <a:latin typeface="Arial" charset="0"/>
                          <a:cs typeface="Arial" charset="0"/>
                        </a:rPr>
                        <a:t>105</a:t>
                      </a:r>
                      <a:endParaRPr kumimoji="0" lang="en-US" sz="1100" b="0" i="0" u="none" strike="noStrike" cap="none" normalizeH="0" baseline="0" dirty="0" smtClean="0">
                        <a:ln>
                          <a:noFill/>
                        </a:ln>
                        <a:solidFill>
                          <a:srgbClr val="FF0000"/>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cap="flat">
                      <a:noFill/>
                    </a:lnR>
                    <a:lnT>
                      <a:noFill/>
                    </a:lnT>
                    <a:lnB>
                      <a:noFill/>
                    </a:lnB>
                    <a:lnTlToBr>
                      <a:noFill/>
                    </a:lnTlToBr>
                    <a:lnBlToTr>
                      <a:noFill/>
                    </a:lnBlToTr>
                    <a:solidFill>
                      <a:srgbClr val="B2B2B2"/>
                    </a:solidFill>
                  </a:tcPr>
                </a:tc>
              </a:tr>
              <a:tr h="602586">
                <a:tc>
                  <a:txBody>
                    <a:body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en-US" sz="1100" b="0" i="0" u="none" strike="noStrike" cap="none" normalizeH="0" baseline="0" smtClean="0">
                          <a:ln>
                            <a:noFill/>
                          </a:ln>
                          <a:solidFill>
                            <a:schemeClr val="tx1"/>
                          </a:solidFill>
                          <a:effectLst/>
                          <a:latin typeface="Arial" charset="0"/>
                          <a:cs typeface="Arial" charset="0"/>
                        </a:rPr>
                        <a:t>I worry about disclosing personal information when I make a purchase via the internet</a:t>
                      </a:r>
                    </a:p>
                  </a:txBody>
                  <a:tcPr horzOverflow="overflow">
                    <a:lnL cap="flat">
                      <a:noFill/>
                    </a:lnL>
                    <a:lnR w="12700" cap="flat" cmpd="sng" algn="ctr">
                      <a:solidFill>
                        <a:schemeClr val="bg1"/>
                      </a:solidFill>
                      <a:prstDash val="solid"/>
                      <a:round/>
                      <a:headEnd type="none" w="med" len="med"/>
                      <a:tailEnd type="none" w="med" len="med"/>
                    </a:lnR>
                    <a:lnT>
                      <a:noFill/>
                    </a:lnT>
                    <a:lnB>
                      <a:noFill/>
                    </a:lnB>
                    <a:lnTlToBr>
                      <a:noFill/>
                    </a:lnTlToBr>
                    <a:lnBlToTr>
                      <a:noFill/>
                    </a:lnBlToTr>
                    <a:solidFill>
                      <a:srgbClr val="B2B2B2">
                        <a:alpha val="50000"/>
                      </a:srgbClr>
                    </a:solidFill>
                  </a:tcPr>
                </a:tc>
                <a:tc>
                  <a:txBody>
                    <a:bodyPr/>
                    <a:lstStyle/>
                    <a:p>
                      <a:pPr marL="0" marR="0" lvl="0" indent="0" algn="ctr"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en-US" sz="1100" b="0" i="0" u="none" strike="noStrike" cap="none" normalizeH="0" baseline="0" dirty="0" smtClean="0">
                          <a:ln>
                            <a:noFill/>
                          </a:ln>
                          <a:solidFill>
                            <a:schemeClr val="tx1"/>
                          </a:solidFill>
                          <a:effectLst/>
                          <a:latin typeface="Arial" charset="0"/>
                          <a:cs typeface="Arial" charset="0"/>
                        </a:rPr>
                        <a:t>9%</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a:noFill/>
                    </a:lnT>
                    <a:lnB>
                      <a:noFill/>
                    </a:lnB>
                    <a:lnTlToBr>
                      <a:noFill/>
                    </a:lnTlToBr>
                    <a:lnBlToTr>
                      <a:noFill/>
                    </a:lnBlToTr>
                    <a:solidFill>
                      <a:srgbClr val="B2B2B2">
                        <a:alpha val="50000"/>
                      </a:srgbClr>
                    </a:solidFill>
                  </a:tcPr>
                </a:tc>
                <a:tc>
                  <a:txBody>
                    <a:bodyPr/>
                    <a:lstStyle/>
                    <a:p>
                      <a:pPr marL="0" marR="0" lvl="0" indent="0" algn="ctr"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en-US" sz="1100" b="0" i="0" u="none" strike="noStrike" kern="1200" cap="none" normalizeH="0" baseline="0" dirty="0" smtClean="0">
                          <a:ln>
                            <a:noFill/>
                          </a:ln>
                          <a:solidFill>
                            <a:srgbClr val="FF0000"/>
                          </a:solidFill>
                          <a:effectLst/>
                          <a:latin typeface="Arial" charset="0"/>
                          <a:ea typeface="+mn-ea"/>
                          <a:cs typeface="Arial" charset="0"/>
                        </a:rPr>
                        <a:t>125</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a:noFill/>
                    </a:lnT>
                    <a:lnB>
                      <a:noFill/>
                    </a:lnB>
                    <a:lnTlToBr>
                      <a:noFill/>
                    </a:lnTlToBr>
                    <a:lnBlToTr>
                      <a:noFill/>
                    </a:lnBlToTr>
                    <a:solidFill>
                      <a:srgbClr val="B2B2B2">
                        <a:alpha val="50000"/>
                      </a:srgbClr>
                    </a:solidFill>
                  </a:tcPr>
                </a:tc>
                <a:tc>
                  <a:txBody>
                    <a:bodyPr/>
                    <a:lstStyle/>
                    <a:p>
                      <a:pPr marL="0" marR="0" lvl="0" indent="0" algn="ctr"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en-US" sz="1100" b="0" i="0" u="none" strike="noStrike" cap="none" normalizeH="0" baseline="0" dirty="0" smtClean="0">
                          <a:ln>
                            <a:noFill/>
                          </a:ln>
                          <a:solidFill>
                            <a:srgbClr val="FF0000"/>
                          </a:solidFill>
                          <a:effectLst/>
                          <a:latin typeface="Arial" charset="0"/>
                          <a:cs typeface="Arial" charset="0"/>
                        </a:rPr>
                        <a:t>115</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a:noFill/>
                    </a:lnT>
                    <a:lnB>
                      <a:noFill/>
                    </a:lnB>
                    <a:lnTlToBr>
                      <a:noFill/>
                    </a:lnTlToBr>
                    <a:lnBlToTr>
                      <a:noFill/>
                    </a:lnBlToTr>
                    <a:solidFill>
                      <a:srgbClr val="B2B2B2">
                        <a:alpha val="50000"/>
                      </a:srgbClr>
                    </a:solidFill>
                  </a:tcPr>
                </a:tc>
                <a:tc>
                  <a:txBody>
                    <a:bodyPr/>
                    <a:lstStyle/>
                    <a:p>
                      <a:pPr marL="0" marR="0" lvl="0" indent="0" algn="ctr"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en-US" sz="1100" b="0" i="0" u="none" strike="noStrike" kern="1200" cap="none" normalizeH="0" baseline="0" dirty="0" smtClean="0">
                          <a:ln>
                            <a:noFill/>
                          </a:ln>
                          <a:solidFill>
                            <a:schemeClr val="tx1"/>
                          </a:solidFill>
                          <a:effectLst/>
                          <a:latin typeface="Arial" charset="0"/>
                          <a:ea typeface="+mn-ea"/>
                          <a:cs typeface="Arial" charset="0"/>
                        </a:rPr>
                        <a:t>62</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a:noFill/>
                    </a:lnT>
                    <a:lnB>
                      <a:noFill/>
                    </a:lnB>
                    <a:lnTlToBr>
                      <a:noFill/>
                    </a:lnTlToBr>
                    <a:lnBlToTr>
                      <a:noFill/>
                    </a:lnBlToTr>
                    <a:solidFill>
                      <a:srgbClr val="B2B2B2">
                        <a:alpha val="50000"/>
                      </a:srgbClr>
                    </a:solidFill>
                  </a:tcPr>
                </a:tc>
                <a:tc>
                  <a:txBody>
                    <a:bodyPr/>
                    <a:lstStyle/>
                    <a:p>
                      <a:pPr marL="0" marR="0" lvl="0" indent="0" algn="ctr"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en-US" sz="1100" b="0" i="0" u="none" strike="noStrike" cap="none" normalizeH="0" baseline="0" dirty="0" smtClean="0">
                          <a:ln>
                            <a:noFill/>
                          </a:ln>
                          <a:solidFill>
                            <a:srgbClr val="000000"/>
                          </a:solidFill>
                          <a:effectLst/>
                          <a:latin typeface="Arial" charset="0"/>
                          <a:cs typeface="Arial" charset="0"/>
                        </a:rPr>
                        <a:t>59</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a:noFill/>
                    </a:lnT>
                    <a:lnB>
                      <a:noFill/>
                    </a:lnB>
                    <a:lnTlToBr>
                      <a:noFill/>
                    </a:lnTlToBr>
                    <a:lnBlToTr>
                      <a:noFill/>
                    </a:lnBlToTr>
                    <a:solidFill>
                      <a:srgbClr val="B2B2B2">
                        <a:alpha val="50000"/>
                      </a:srgbClr>
                    </a:solidFill>
                  </a:tcPr>
                </a:tc>
                <a:tc>
                  <a:txBody>
                    <a:bodyPr/>
                    <a:lstStyle/>
                    <a:p>
                      <a:pPr marL="0" marR="0" lvl="0" indent="0" algn="ctr"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en-US" sz="1100" b="0" i="0" u="none" strike="noStrike" cap="none" normalizeH="0" baseline="0" dirty="0" smtClean="0">
                          <a:ln>
                            <a:noFill/>
                          </a:ln>
                          <a:solidFill>
                            <a:srgbClr val="FF0000"/>
                          </a:solidFill>
                          <a:effectLst/>
                          <a:latin typeface="Arial" charset="0"/>
                          <a:cs typeface="Arial" charset="0"/>
                        </a:rPr>
                        <a:t>122</a:t>
                      </a:r>
                      <a:endParaRPr kumimoji="0" lang="en-US" sz="1100" b="0" i="0" u="none" strike="noStrike" cap="none" normalizeH="0" baseline="0" dirty="0" smtClean="0">
                        <a:ln>
                          <a:noFill/>
                        </a:ln>
                        <a:solidFill>
                          <a:srgbClr val="FF0000"/>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cap="flat">
                      <a:noFill/>
                    </a:lnR>
                    <a:lnT>
                      <a:noFill/>
                    </a:lnT>
                    <a:lnB>
                      <a:noFill/>
                    </a:lnB>
                    <a:lnTlToBr>
                      <a:noFill/>
                    </a:lnTlToBr>
                    <a:lnBlToTr>
                      <a:noFill/>
                    </a:lnBlToTr>
                    <a:solidFill>
                      <a:srgbClr val="B2B2B2">
                        <a:alpha val="50000"/>
                      </a:srgbClr>
                    </a:solidFill>
                  </a:tcPr>
                </a:tc>
              </a:tr>
              <a:tr h="353568">
                <a:tc>
                  <a:txBody>
                    <a:body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en-US" sz="1100" b="0" i="0" u="none" strike="noStrike" cap="none" normalizeH="0" baseline="0" smtClean="0">
                          <a:ln>
                            <a:noFill/>
                          </a:ln>
                          <a:solidFill>
                            <a:schemeClr val="tx1"/>
                          </a:solidFill>
                          <a:effectLst/>
                          <a:latin typeface="Arial" charset="0"/>
                          <a:cs typeface="Arial" charset="0"/>
                        </a:rPr>
                        <a:t>I would do my shopping by Internet if there was a safe way to pay</a:t>
                      </a:r>
                    </a:p>
                  </a:txBody>
                  <a:tcPr horzOverflow="overflow">
                    <a:lnL cap="flat">
                      <a:noFill/>
                    </a:lnL>
                    <a:lnR w="12700" cap="flat" cmpd="sng" algn="ctr">
                      <a:solidFill>
                        <a:schemeClr val="bg1"/>
                      </a:solidFill>
                      <a:prstDash val="solid"/>
                      <a:round/>
                      <a:headEnd type="none" w="med" len="med"/>
                      <a:tailEnd type="none" w="med" len="med"/>
                    </a:lnR>
                    <a:lnT>
                      <a:noFill/>
                    </a:lnT>
                    <a:lnB>
                      <a:noFill/>
                    </a:lnB>
                    <a:lnTlToBr>
                      <a:noFill/>
                    </a:lnTlToBr>
                    <a:lnBlToTr>
                      <a:noFill/>
                    </a:lnBlToTr>
                    <a:solidFill>
                      <a:srgbClr val="B2B2B2"/>
                    </a:solidFill>
                  </a:tcPr>
                </a:tc>
                <a:tc>
                  <a:txBody>
                    <a:bodyPr/>
                    <a:lstStyle/>
                    <a:p>
                      <a:pPr marL="0" marR="0" lvl="0" indent="0" algn="ctr"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en-US" sz="1100" b="0" i="0" u="none" strike="noStrike" cap="none" normalizeH="0" baseline="0" dirty="0" smtClean="0">
                          <a:ln>
                            <a:noFill/>
                          </a:ln>
                          <a:solidFill>
                            <a:schemeClr val="tx1"/>
                          </a:solidFill>
                          <a:effectLst/>
                          <a:latin typeface="Arial" charset="0"/>
                          <a:cs typeface="Arial" charset="0"/>
                        </a:rPr>
                        <a:t>11%</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a:noFill/>
                    </a:lnT>
                    <a:lnB>
                      <a:noFill/>
                    </a:lnB>
                    <a:lnTlToBr>
                      <a:noFill/>
                    </a:lnTlToBr>
                    <a:lnBlToTr>
                      <a:noFill/>
                    </a:lnBlToTr>
                    <a:solidFill>
                      <a:srgbClr val="B2B2B2"/>
                    </a:solidFill>
                  </a:tcPr>
                </a:tc>
                <a:tc>
                  <a:txBody>
                    <a:bodyPr/>
                    <a:lstStyle/>
                    <a:p>
                      <a:pPr marL="0" marR="0" lvl="0" indent="0" algn="ctr"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en-US" sz="1100" b="0" i="0" u="none" strike="noStrike" kern="1200" cap="none" normalizeH="0" baseline="0" dirty="0" smtClean="0">
                          <a:ln>
                            <a:noFill/>
                          </a:ln>
                          <a:solidFill>
                            <a:srgbClr val="FF0000"/>
                          </a:solidFill>
                          <a:effectLst/>
                          <a:latin typeface="Arial" charset="0"/>
                          <a:ea typeface="+mn-ea"/>
                          <a:cs typeface="Arial" charset="0"/>
                        </a:rPr>
                        <a:t>101</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a:noFill/>
                    </a:lnT>
                    <a:lnB>
                      <a:noFill/>
                    </a:lnB>
                    <a:lnTlToBr>
                      <a:noFill/>
                    </a:lnTlToBr>
                    <a:lnBlToTr>
                      <a:noFill/>
                    </a:lnBlToTr>
                    <a:solidFill>
                      <a:srgbClr val="B2B2B2"/>
                    </a:solidFill>
                  </a:tcPr>
                </a:tc>
                <a:tc>
                  <a:txBody>
                    <a:bodyPr/>
                    <a:lstStyle/>
                    <a:p>
                      <a:pPr marL="0" marR="0" lvl="0" indent="0" algn="ctr"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en-US" sz="1100" b="0" i="0" u="none" strike="noStrike" cap="none" normalizeH="0" baseline="0" dirty="0" smtClean="0">
                          <a:ln>
                            <a:noFill/>
                          </a:ln>
                          <a:solidFill>
                            <a:srgbClr val="000000"/>
                          </a:solidFill>
                          <a:effectLst/>
                          <a:latin typeface="Arial" charset="0"/>
                          <a:cs typeface="Arial" charset="0"/>
                        </a:rPr>
                        <a:t>124</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a:noFill/>
                    </a:lnT>
                    <a:lnB>
                      <a:noFill/>
                    </a:lnB>
                    <a:lnTlToBr>
                      <a:noFill/>
                    </a:lnTlToBr>
                    <a:lnBlToTr>
                      <a:noFill/>
                    </a:lnBlToTr>
                    <a:solidFill>
                      <a:srgbClr val="B2B2B2"/>
                    </a:solidFill>
                  </a:tcPr>
                </a:tc>
                <a:tc>
                  <a:txBody>
                    <a:bodyPr/>
                    <a:lstStyle/>
                    <a:p>
                      <a:pPr marL="0" marR="0" lvl="0" indent="0" algn="ctr"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en-US" sz="1100" b="0" i="0" u="none" strike="noStrike" kern="1200" cap="none" normalizeH="0" baseline="0" dirty="0" smtClean="0">
                          <a:ln>
                            <a:noFill/>
                          </a:ln>
                          <a:solidFill>
                            <a:schemeClr val="tx1"/>
                          </a:solidFill>
                          <a:effectLst/>
                          <a:latin typeface="Arial" charset="0"/>
                          <a:ea typeface="+mn-ea"/>
                          <a:cs typeface="Arial" charset="0"/>
                        </a:rPr>
                        <a:t>72</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a:noFill/>
                    </a:lnT>
                    <a:lnB>
                      <a:noFill/>
                    </a:lnB>
                    <a:lnTlToBr>
                      <a:noFill/>
                    </a:lnTlToBr>
                    <a:lnBlToTr>
                      <a:noFill/>
                    </a:lnBlToTr>
                    <a:solidFill>
                      <a:srgbClr val="B2B2B2"/>
                    </a:solidFill>
                  </a:tcPr>
                </a:tc>
                <a:tc>
                  <a:txBody>
                    <a:bodyPr/>
                    <a:lstStyle/>
                    <a:p>
                      <a:pPr marL="0" marR="0" lvl="0" indent="0" algn="ctr"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en-US" sz="1100" b="0" i="0" u="none" strike="noStrike" kern="1200" cap="none" normalizeH="0" baseline="0" dirty="0" smtClean="0">
                          <a:ln>
                            <a:noFill/>
                          </a:ln>
                          <a:solidFill>
                            <a:schemeClr val="tx1"/>
                          </a:solidFill>
                          <a:effectLst/>
                          <a:latin typeface="Arial" charset="0"/>
                          <a:ea typeface="+mn-ea"/>
                          <a:cs typeface="Arial" charset="0"/>
                        </a:rPr>
                        <a:t>67</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a:noFill/>
                    </a:lnT>
                    <a:lnB>
                      <a:noFill/>
                    </a:lnB>
                    <a:lnTlToBr>
                      <a:noFill/>
                    </a:lnTlToBr>
                    <a:lnBlToTr>
                      <a:noFill/>
                    </a:lnBlToTr>
                    <a:solidFill>
                      <a:srgbClr val="B2B2B2"/>
                    </a:solidFill>
                  </a:tcPr>
                </a:tc>
                <a:tc>
                  <a:txBody>
                    <a:bodyPr/>
                    <a:lstStyle/>
                    <a:p>
                      <a:pPr marL="0" marR="0" lvl="0" indent="0" algn="ctr"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en-US" sz="1100" b="0" i="0" u="none" strike="noStrike" kern="1200" cap="none" normalizeH="0" baseline="0" dirty="0" smtClean="0">
                          <a:ln>
                            <a:noFill/>
                          </a:ln>
                          <a:solidFill>
                            <a:srgbClr val="FF0000"/>
                          </a:solidFill>
                          <a:effectLst/>
                          <a:latin typeface="Arial" charset="0"/>
                          <a:ea typeface="+mn-ea"/>
                          <a:cs typeface="Arial" charset="0"/>
                        </a:rPr>
                        <a:t>109</a:t>
                      </a:r>
                      <a:endParaRPr kumimoji="0" lang="en-US" sz="1100" b="0" i="0" u="none" strike="noStrike" kern="1200" cap="none" normalizeH="0" baseline="0" dirty="0" smtClean="0">
                        <a:ln>
                          <a:noFill/>
                        </a:ln>
                        <a:solidFill>
                          <a:srgbClr val="FF0000"/>
                        </a:solidFill>
                        <a:effectLst/>
                        <a:latin typeface="Arial" charset="0"/>
                        <a:ea typeface="+mn-ea"/>
                        <a:cs typeface="Arial" charset="0"/>
                      </a:endParaRPr>
                    </a:p>
                  </a:txBody>
                  <a:tcPr horzOverflow="overflow">
                    <a:lnL w="12700" cap="flat" cmpd="sng" algn="ctr">
                      <a:solidFill>
                        <a:schemeClr val="bg1"/>
                      </a:solidFill>
                      <a:prstDash val="solid"/>
                      <a:round/>
                      <a:headEnd type="none" w="med" len="med"/>
                      <a:tailEnd type="none" w="med" len="med"/>
                    </a:lnL>
                    <a:lnR cap="flat">
                      <a:noFill/>
                    </a:lnR>
                    <a:lnT>
                      <a:noFill/>
                    </a:lnT>
                    <a:lnB>
                      <a:noFill/>
                    </a:lnB>
                    <a:lnTlToBr>
                      <a:noFill/>
                    </a:lnTlToBr>
                    <a:lnBlToTr>
                      <a:noFill/>
                    </a:lnBlToTr>
                    <a:solidFill>
                      <a:srgbClr val="B2B2B2"/>
                    </a:solidFill>
                  </a:tcPr>
                </a:tc>
              </a:tr>
              <a:tr h="430418">
                <a:tc>
                  <a:txBody>
                    <a:body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en-US" sz="1100" b="0" i="0" u="none" strike="noStrike" cap="none" normalizeH="0" baseline="0" smtClean="0">
                          <a:ln>
                            <a:noFill/>
                          </a:ln>
                          <a:solidFill>
                            <a:schemeClr val="tx1"/>
                          </a:solidFill>
                          <a:effectLst/>
                          <a:latin typeface="Arial" charset="0"/>
                          <a:cs typeface="Arial" charset="0"/>
                        </a:rPr>
                        <a:t>To do my shopping by Internet makes my life easier</a:t>
                      </a:r>
                    </a:p>
                  </a:txBody>
                  <a:tcPr horzOverflow="overflow">
                    <a:lnL cap="flat">
                      <a:noFill/>
                    </a:lnL>
                    <a:lnR w="12700" cap="flat" cmpd="sng" algn="ctr">
                      <a:solidFill>
                        <a:schemeClr val="bg1"/>
                      </a:solidFill>
                      <a:prstDash val="solid"/>
                      <a:round/>
                      <a:headEnd type="none" w="med" len="med"/>
                      <a:tailEnd type="none" w="med" len="med"/>
                    </a:lnR>
                    <a:lnT>
                      <a:noFill/>
                    </a:lnT>
                    <a:lnB cap="flat">
                      <a:noFill/>
                    </a:lnB>
                    <a:lnTlToBr>
                      <a:noFill/>
                    </a:lnTlToBr>
                    <a:lnBlToTr>
                      <a:noFill/>
                    </a:lnBlToTr>
                    <a:solidFill>
                      <a:srgbClr val="B2B2B2">
                        <a:alpha val="50000"/>
                      </a:srgbClr>
                    </a:solidFill>
                  </a:tcPr>
                </a:tc>
                <a:tc>
                  <a:txBody>
                    <a:bodyPr/>
                    <a:lstStyle/>
                    <a:p>
                      <a:pPr marL="0" marR="0" lvl="0" indent="0" algn="ctr"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en-US" sz="1100" b="0" i="0" u="none" strike="noStrike" cap="none" normalizeH="0" baseline="0" dirty="0" smtClean="0">
                          <a:ln>
                            <a:noFill/>
                          </a:ln>
                          <a:solidFill>
                            <a:schemeClr val="tx1"/>
                          </a:solidFill>
                          <a:effectLst/>
                          <a:latin typeface="Arial" charset="0"/>
                          <a:cs typeface="Arial" charset="0"/>
                        </a:rPr>
                        <a:t>5%</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a:noFill/>
                    </a:lnT>
                    <a:lnB cap="flat">
                      <a:noFill/>
                    </a:lnB>
                    <a:lnTlToBr>
                      <a:noFill/>
                    </a:lnTlToBr>
                    <a:lnBlToTr>
                      <a:noFill/>
                    </a:lnBlToTr>
                    <a:solidFill>
                      <a:srgbClr val="B2B2B2">
                        <a:alpha val="50000"/>
                      </a:srgbClr>
                    </a:solidFill>
                  </a:tcPr>
                </a:tc>
                <a:tc>
                  <a:txBody>
                    <a:bodyPr/>
                    <a:lstStyle/>
                    <a:p>
                      <a:pPr marL="0" marR="0" lvl="0" indent="0" algn="ctr"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en-US" sz="1100" b="0" i="0" u="none" strike="noStrike" cap="none" normalizeH="0" baseline="0" dirty="0" smtClean="0">
                          <a:ln>
                            <a:noFill/>
                          </a:ln>
                          <a:solidFill>
                            <a:srgbClr val="000000"/>
                          </a:solidFill>
                          <a:effectLst/>
                          <a:latin typeface="Arial" charset="0"/>
                          <a:cs typeface="Arial" charset="0"/>
                        </a:rPr>
                        <a:t>92</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a:noFill/>
                    </a:lnT>
                    <a:lnB cap="flat">
                      <a:noFill/>
                    </a:lnB>
                    <a:lnTlToBr>
                      <a:noFill/>
                    </a:lnTlToBr>
                    <a:lnBlToTr>
                      <a:noFill/>
                    </a:lnBlToTr>
                    <a:solidFill>
                      <a:srgbClr val="B2B2B2">
                        <a:alpha val="50000"/>
                      </a:srgbClr>
                    </a:solidFill>
                  </a:tcPr>
                </a:tc>
                <a:tc>
                  <a:txBody>
                    <a:bodyPr/>
                    <a:lstStyle/>
                    <a:p>
                      <a:pPr marL="0" marR="0" lvl="0" indent="0" algn="ctr"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en-US" sz="1100" b="0" i="0" u="none" strike="noStrike" cap="none" normalizeH="0" baseline="0" dirty="0" smtClean="0">
                          <a:ln>
                            <a:noFill/>
                          </a:ln>
                          <a:solidFill>
                            <a:srgbClr val="000000"/>
                          </a:solidFill>
                          <a:effectLst/>
                          <a:latin typeface="Arial" charset="0"/>
                          <a:cs typeface="Arial" charset="0"/>
                        </a:rPr>
                        <a:t>62</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a:noFill/>
                    </a:lnT>
                    <a:lnB cap="flat">
                      <a:noFill/>
                    </a:lnB>
                    <a:lnTlToBr>
                      <a:noFill/>
                    </a:lnTlToBr>
                    <a:lnBlToTr>
                      <a:noFill/>
                    </a:lnBlToTr>
                    <a:solidFill>
                      <a:srgbClr val="B2B2B2">
                        <a:alpha val="50000"/>
                      </a:srgbClr>
                    </a:solidFill>
                  </a:tcPr>
                </a:tc>
                <a:tc>
                  <a:txBody>
                    <a:bodyPr/>
                    <a:lstStyle/>
                    <a:p>
                      <a:pPr marL="0" marR="0" lvl="0" indent="0" algn="ctr"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en-US" sz="1100" b="0" i="0" u="none" strike="noStrike" cap="none" normalizeH="0" baseline="0" dirty="0" smtClean="0">
                          <a:ln>
                            <a:noFill/>
                          </a:ln>
                          <a:solidFill>
                            <a:srgbClr val="FF0000"/>
                          </a:solidFill>
                          <a:effectLst/>
                          <a:latin typeface="Arial" charset="0"/>
                          <a:cs typeface="Arial" charset="0"/>
                        </a:rPr>
                        <a:t>112</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a:noFill/>
                    </a:lnT>
                    <a:lnB cap="flat">
                      <a:noFill/>
                    </a:lnB>
                    <a:lnTlToBr>
                      <a:noFill/>
                    </a:lnTlToBr>
                    <a:lnBlToTr>
                      <a:noFill/>
                    </a:lnBlToTr>
                    <a:solidFill>
                      <a:srgbClr val="B2B2B2">
                        <a:alpha val="50000"/>
                      </a:srgbClr>
                    </a:solidFill>
                  </a:tcPr>
                </a:tc>
                <a:tc>
                  <a:txBody>
                    <a:bodyPr/>
                    <a:lstStyle/>
                    <a:p>
                      <a:pPr marL="0" marR="0" lvl="0" indent="0" algn="ctr"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en-US" sz="1100" b="0" i="0" u="none" strike="noStrike" kern="1200" cap="none" normalizeH="0" baseline="0" dirty="0" smtClean="0">
                          <a:ln>
                            <a:noFill/>
                          </a:ln>
                          <a:solidFill>
                            <a:srgbClr val="FF0000"/>
                          </a:solidFill>
                          <a:effectLst/>
                          <a:latin typeface="Arial" charset="0"/>
                          <a:ea typeface="+mn-ea"/>
                          <a:cs typeface="Arial" charset="0"/>
                        </a:rPr>
                        <a:t>153</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a:noFill/>
                    </a:lnT>
                    <a:lnB cap="flat">
                      <a:noFill/>
                    </a:lnB>
                    <a:lnTlToBr>
                      <a:noFill/>
                    </a:lnTlToBr>
                    <a:lnBlToTr>
                      <a:noFill/>
                    </a:lnBlToTr>
                    <a:solidFill>
                      <a:srgbClr val="B2B2B2">
                        <a:alpha val="50000"/>
                      </a:srgbClr>
                    </a:solidFill>
                  </a:tcPr>
                </a:tc>
                <a:tc>
                  <a:txBody>
                    <a:bodyPr/>
                    <a:lstStyle/>
                    <a:p>
                      <a:pPr marL="0" marR="0" lvl="0" indent="0" algn="ctr"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en-US" sz="1100" b="0" i="0" u="none" strike="noStrike" kern="1200" cap="none" normalizeH="0" baseline="0" dirty="0" smtClean="0">
                          <a:ln>
                            <a:noFill/>
                          </a:ln>
                          <a:solidFill>
                            <a:schemeClr val="tx1"/>
                          </a:solidFill>
                          <a:effectLst/>
                          <a:latin typeface="Arial" charset="0"/>
                          <a:ea typeface="+mn-ea"/>
                          <a:cs typeface="Arial" charset="0"/>
                        </a:rPr>
                        <a:t>67</a:t>
                      </a:r>
                      <a:endParaRPr kumimoji="0" lang="en-US" sz="1100" b="0" i="0" u="none" strike="noStrike" kern="1200" cap="none" normalizeH="0" baseline="0" dirty="0" smtClean="0">
                        <a:ln>
                          <a:noFill/>
                        </a:ln>
                        <a:solidFill>
                          <a:schemeClr val="tx1"/>
                        </a:solidFill>
                        <a:effectLst/>
                        <a:latin typeface="Arial" charset="0"/>
                        <a:ea typeface="+mn-ea"/>
                        <a:cs typeface="Arial" charset="0"/>
                      </a:endParaRPr>
                    </a:p>
                  </a:txBody>
                  <a:tcPr horzOverflow="overflow">
                    <a:lnL w="12700" cap="flat" cmpd="sng" algn="ctr">
                      <a:solidFill>
                        <a:schemeClr val="bg1"/>
                      </a:solidFill>
                      <a:prstDash val="solid"/>
                      <a:round/>
                      <a:headEnd type="none" w="med" len="med"/>
                      <a:tailEnd type="none" w="med" len="med"/>
                    </a:lnL>
                    <a:lnR cap="flat">
                      <a:noFill/>
                    </a:lnR>
                    <a:lnT>
                      <a:noFill/>
                    </a:lnT>
                    <a:lnB cap="flat">
                      <a:noFill/>
                    </a:lnB>
                    <a:lnTlToBr>
                      <a:noFill/>
                    </a:lnTlToBr>
                    <a:lnBlToTr>
                      <a:noFill/>
                    </a:lnBlToTr>
                    <a:solidFill>
                      <a:srgbClr val="B2B2B2">
                        <a:alpha val="50000"/>
                      </a:srgbClr>
                    </a:solidFill>
                  </a:tcPr>
                </a:tc>
              </a:tr>
            </a:tbl>
          </a:graphicData>
        </a:graphic>
      </p:graphicFrame>
      <p:sp>
        <p:nvSpPr>
          <p:cNvPr id="87160" name="AutoShape 120"/>
          <p:cNvSpPr>
            <a:spLocks noChangeArrowheads="1"/>
          </p:cNvSpPr>
          <p:nvPr/>
        </p:nvSpPr>
        <p:spPr bwMode="auto">
          <a:xfrm>
            <a:off x="152400" y="5486400"/>
            <a:ext cx="8686800" cy="838200"/>
          </a:xfrm>
          <a:prstGeom prst="wedgeRoundRectCallout">
            <a:avLst>
              <a:gd name="adj1" fmla="val 48353"/>
              <a:gd name="adj2" fmla="val -64409"/>
              <a:gd name="adj3" fmla="val 16667"/>
            </a:avLst>
          </a:prstGeom>
          <a:solidFill>
            <a:srgbClr val="800000"/>
          </a:solidFill>
          <a:ln w="9525">
            <a:noFill/>
            <a:miter lim="800000"/>
            <a:headEnd/>
            <a:tailEnd/>
          </a:ln>
          <a:effectLst>
            <a:outerShdw dist="107763" dir="8100000" algn="ctr" rotWithShape="0">
              <a:schemeClr val="bg2">
                <a:alpha val="50000"/>
              </a:schemeClr>
            </a:outerShdw>
          </a:effectLst>
        </p:spPr>
        <p:txBody>
          <a:bodyPr/>
          <a:lstStyle/>
          <a:p>
            <a:pPr algn="l"/>
            <a:r>
              <a:rPr lang="en-US" sz="1400" i="1" dirty="0" smtClean="0">
                <a:solidFill>
                  <a:schemeClr val="bg1"/>
                </a:solidFill>
                <a:latin typeface="Trebuchet MS" pitchFamily="34" charset="0"/>
              </a:rPr>
              <a:t>While only 15% of Total Account holders use Phone Banking &amp; 14% use Online Banking, </a:t>
            </a:r>
            <a:r>
              <a:rPr lang="en-US" sz="1400" i="1" dirty="0" smtClean="0">
                <a:solidFill>
                  <a:schemeClr val="bg1"/>
                </a:solidFill>
                <a:latin typeface="Trebuchet MS" pitchFamily="34" charset="0"/>
              </a:rPr>
              <a:t>“SABB” </a:t>
            </a:r>
            <a:r>
              <a:rPr lang="en-US" sz="1400" i="1" dirty="0" smtClean="0">
                <a:solidFill>
                  <a:schemeClr val="bg1"/>
                </a:solidFill>
                <a:latin typeface="Trebuchet MS" pitchFamily="34" charset="0"/>
              </a:rPr>
              <a:t>customers have </a:t>
            </a:r>
            <a:r>
              <a:rPr lang="en-US" sz="1400" i="1" dirty="0" smtClean="0">
                <a:solidFill>
                  <a:schemeClr val="bg1"/>
                </a:solidFill>
                <a:latin typeface="Trebuchet MS" pitchFamily="34" charset="0"/>
              </a:rPr>
              <a:t>positive &amp; highest </a:t>
            </a:r>
            <a:r>
              <a:rPr lang="en-US" sz="1400" i="1" dirty="0" smtClean="0">
                <a:solidFill>
                  <a:schemeClr val="bg1"/>
                </a:solidFill>
                <a:latin typeface="Trebuchet MS" pitchFamily="34" charset="0"/>
              </a:rPr>
              <a:t>affinity towards those services. They </a:t>
            </a:r>
            <a:r>
              <a:rPr lang="en-US" sz="1400" i="1" dirty="0">
                <a:solidFill>
                  <a:schemeClr val="bg1"/>
                </a:solidFill>
                <a:latin typeface="Trebuchet MS" pitchFamily="34" charset="0"/>
              </a:rPr>
              <a:t>are good potentials for online banking. </a:t>
            </a:r>
            <a:r>
              <a:rPr lang="en-US" sz="1400" i="1" dirty="0" smtClean="0">
                <a:solidFill>
                  <a:schemeClr val="bg1"/>
                </a:solidFill>
                <a:latin typeface="Trebuchet MS" pitchFamily="34" charset="0"/>
              </a:rPr>
              <a:t>They will </a:t>
            </a:r>
            <a:r>
              <a:rPr lang="en-US" sz="1400" i="1" dirty="0">
                <a:solidFill>
                  <a:schemeClr val="bg1"/>
                </a:solidFill>
                <a:latin typeface="Trebuchet MS" pitchFamily="34" charset="0"/>
              </a:rPr>
              <a:t>most likely strongly agree on the attitudes which renders them good bank targets</a:t>
            </a:r>
            <a:r>
              <a:rPr lang="en-US" sz="1400" i="1" dirty="0" smtClean="0">
                <a:solidFill>
                  <a:schemeClr val="bg1"/>
                </a:solidFill>
                <a:latin typeface="Trebuchet MS" pitchFamily="34" charset="0"/>
              </a:rPr>
              <a:t>.</a:t>
            </a:r>
            <a:endParaRPr lang="en-US" sz="1400" i="1" dirty="0">
              <a:solidFill>
                <a:schemeClr val="bg1"/>
              </a:solidFill>
              <a:latin typeface="Trebuchet MS" pitchFamily="34" charset="0"/>
            </a:endParaRPr>
          </a:p>
        </p:txBody>
      </p:sp>
      <p:sp>
        <p:nvSpPr>
          <p:cNvPr id="87186" name="Rectangle 146"/>
          <p:cNvSpPr>
            <a:spLocks noChangeArrowheads="1"/>
          </p:cNvSpPr>
          <p:nvPr/>
        </p:nvSpPr>
        <p:spPr bwMode="auto">
          <a:xfrm>
            <a:off x="457200" y="427038"/>
            <a:ext cx="8382000" cy="487362"/>
          </a:xfrm>
          <a:prstGeom prst="rect">
            <a:avLst/>
          </a:prstGeom>
          <a:noFill/>
          <a:ln w="9525">
            <a:noFill/>
            <a:miter lim="800000"/>
            <a:headEnd/>
            <a:tailEnd/>
          </a:ln>
          <a:effectLst/>
        </p:spPr>
        <p:txBody>
          <a:bodyPr anchor="ctr"/>
          <a:lstStyle/>
          <a:p>
            <a:pPr algn="l"/>
            <a:r>
              <a:rPr lang="en-US" sz="3200"/>
              <a:t>Attitudes Towards Online Banking</a:t>
            </a:r>
          </a:p>
        </p:txBody>
      </p:sp>
      <p:sp>
        <p:nvSpPr>
          <p:cNvPr id="7" name="Slide Number Placeholder 6"/>
          <p:cNvSpPr>
            <a:spLocks noGrp="1"/>
          </p:cNvSpPr>
          <p:nvPr>
            <p:ph type="sldNum" sz="quarter" idx="11"/>
          </p:nvPr>
        </p:nvSpPr>
        <p:spPr>
          <a:xfrm>
            <a:off x="0" y="6553200"/>
            <a:ext cx="609600" cy="304800"/>
          </a:xfrm>
        </p:spPr>
        <p:txBody>
          <a:bodyPr/>
          <a:lstStyle/>
          <a:p>
            <a:pPr algn="l"/>
            <a:fld id="{D932A0E5-81EC-4DE0-B44F-4E48F3D9E666}" type="slidenum">
              <a:rPr lang="en-US" smtClean="0"/>
              <a:pPr algn="l"/>
              <a:t>36</a:t>
            </a:fld>
            <a:endParaRPr lang="en-US" dirty="0"/>
          </a:p>
        </p:txBody>
      </p:sp>
      <p:sp>
        <p:nvSpPr>
          <p:cNvPr id="9" name="TextBox 3"/>
          <p:cNvSpPr txBox="1">
            <a:spLocks noChangeArrowheads="1"/>
          </p:cNvSpPr>
          <p:nvPr/>
        </p:nvSpPr>
        <p:spPr bwMode="auto">
          <a:xfrm>
            <a:off x="6276975" y="6583362"/>
            <a:ext cx="2790825" cy="274638"/>
          </a:xfrm>
          <a:prstGeom prst="rect">
            <a:avLst/>
          </a:prstGeom>
          <a:noFill/>
          <a:ln w="9525">
            <a:noFill/>
            <a:miter lim="800000"/>
            <a:headEnd/>
            <a:tailEnd/>
          </a:ln>
        </p:spPr>
        <p:txBody>
          <a:bodyPr>
            <a:spAutoFit/>
          </a:bodyPr>
          <a:lstStyle/>
          <a:p>
            <a:pPr algn="r"/>
            <a:r>
              <a:rPr lang="en-US" sz="1200" dirty="0">
                <a:latin typeface="Trebuchet MS" pitchFamily="34" charset="0"/>
              </a:rPr>
              <a:t>Base: Total Account Holders = </a:t>
            </a:r>
            <a:r>
              <a:rPr lang="en-US" sz="1200" dirty="0" smtClean="0">
                <a:latin typeface="Trebuchet MS" pitchFamily="34" charset="0"/>
              </a:rPr>
              <a:t>2596</a:t>
            </a:r>
            <a:endParaRPr lang="en-US" sz="1200" dirty="0">
              <a:latin typeface="Trebuchet MS" pitchFamily="34" charset="0"/>
            </a:endParaRP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06501" name="Rectangle 5"/>
          <p:cNvSpPr>
            <a:spLocks noChangeArrowheads="1"/>
          </p:cNvSpPr>
          <p:nvPr/>
        </p:nvSpPr>
        <p:spPr bwMode="auto">
          <a:xfrm>
            <a:off x="76200" y="838200"/>
            <a:ext cx="8839200" cy="5638800"/>
          </a:xfrm>
          <a:prstGeom prst="rect">
            <a:avLst/>
          </a:prstGeom>
          <a:noFill/>
          <a:ln w="9525">
            <a:noFill/>
            <a:miter lim="800000"/>
            <a:headEnd/>
            <a:tailEnd/>
          </a:ln>
          <a:effectLst/>
        </p:spPr>
        <p:txBody>
          <a:bodyPr/>
          <a:lstStyle/>
          <a:p>
            <a:pPr marL="342900" indent="-342900" algn="l">
              <a:lnSpc>
                <a:spcPct val="150000"/>
              </a:lnSpc>
              <a:spcBef>
                <a:spcPct val="20000"/>
              </a:spcBef>
              <a:buClr>
                <a:schemeClr val="bg2"/>
              </a:buClr>
              <a:buSzPct val="75000"/>
              <a:buFont typeface="Wingdings" pitchFamily="2" charset="2"/>
              <a:buChar char="n"/>
            </a:pPr>
            <a:endParaRPr lang="en-US" sz="1600" dirty="0"/>
          </a:p>
          <a:p>
            <a:pPr marL="342900" indent="-342900" algn="l">
              <a:lnSpc>
                <a:spcPct val="150000"/>
              </a:lnSpc>
              <a:spcBef>
                <a:spcPct val="20000"/>
              </a:spcBef>
              <a:buClr>
                <a:schemeClr val="bg2"/>
              </a:buClr>
              <a:buSzPct val="75000"/>
              <a:buFont typeface="Wingdings" pitchFamily="2" charset="2"/>
              <a:buChar char="n"/>
            </a:pPr>
            <a:endParaRPr lang="en-US" sz="1600" dirty="0"/>
          </a:p>
          <a:p>
            <a:pPr marL="342900" indent="342900" algn="l" defTabSz="360000">
              <a:lnSpc>
                <a:spcPct val="150000"/>
              </a:lnSpc>
              <a:spcBef>
                <a:spcPts val="0"/>
              </a:spcBef>
              <a:buClr>
                <a:schemeClr val="bg2"/>
              </a:buClr>
              <a:buSzPct val="75000"/>
              <a:buFont typeface="Wingdings" pitchFamily="2" charset="2"/>
              <a:buChar char="n"/>
            </a:pPr>
            <a:r>
              <a:rPr lang="en-US" sz="1600" dirty="0" smtClean="0"/>
              <a:t>We have viewed the banking sector status In KSA for the 2010 and the Account Holders different choices in the financial Sector.</a:t>
            </a:r>
          </a:p>
          <a:p>
            <a:pPr marL="342900" indent="342900" algn="l" defTabSz="360000">
              <a:lnSpc>
                <a:spcPct val="150000"/>
              </a:lnSpc>
              <a:spcBef>
                <a:spcPts val="0"/>
              </a:spcBef>
              <a:buClr>
                <a:schemeClr val="bg2"/>
              </a:buClr>
              <a:buSzPct val="75000"/>
              <a:buFont typeface="Wingdings" pitchFamily="2" charset="2"/>
              <a:buChar char="n"/>
            </a:pPr>
            <a:r>
              <a:rPr lang="en-US" sz="1600" dirty="0" smtClean="0"/>
              <a:t>We </a:t>
            </a:r>
            <a:r>
              <a:rPr lang="en-US" sz="1600" dirty="0"/>
              <a:t>have analyzed the </a:t>
            </a:r>
            <a:r>
              <a:rPr lang="en-US" sz="1600" dirty="0" smtClean="0"/>
              <a:t>profiles </a:t>
            </a:r>
            <a:r>
              <a:rPr lang="en-US" sz="1600" dirty="0"/>
              <a:t>of all account holders in KSA, with a special focus on </a:t>
            </a:r>
            <a:r>
              <a:rPr lang="en-US" sz="1600" dirty="0" smtClean="0"/>
              <a:t>Saudi British Bank.</a:t>
            </a:r>
            <a:endParaRPr lang="en-US" sz="1600" dirty="0"/>
          </a:p>
          <a:p>
            <a:pPr marL="342900" indent="342900" algn="l" defTabSz="360000">
              <a:lnSpc>
                <a:spcPct val="150000"/>
              </a:lnSpc>
              <a:spcBef>
                <a:spcPts val="0"/>
              </a:spcBef>
              <a:buClr>
                <a:schemeClr val="bg2"/>
              </a:buClr>
              <a:buSzPct val="75000"/>
              <a:buFont typeface="Wingdings" pitchFamily="2" charset="2"/>
              <a:buChar char="n"/>
            </a:pPr>
            <a:r>
              <a:rPr lang="en-US" sz="1600" dirty="0" smtClean="0"/>
              <a:t>Through this </a:t>
            </a:r>
            <a:r>
              <a:rPr lang="en-US" sz="1600" dirty="0"/>
              <a:t>study we dug deeper to understand </a:t>
            </a:r>
            <a:r>
              <a:rPr lang="en-US" sz="1600" dirty="0" smtClean="0"/>
              <a:t>the demographics</a:t>
            </a:r>
            <a:r>
              <a:rPr lang="en-US" sz="1600" dirty="0"/>
              <a:t>, psychographics, shopping behaviors, media usage and the daily activities of these </a:t>
            </a:r>
            <a:r>
              <a:rPr lang="en-US" sz="1600" dirty="0" smtClean="0"/>
              <a:t>customers.</a:t>
            </a:r>
            <a:endParaRPr lang="en-US" sz="1600" dirty="0"/>
          </a:p>
          <a:p>
            <a:pPr marL="342900" indent="342900" algn="l" defTabSz="360000">
              <a:lnSpc>
                <a:spcPct val="150000"/>
              </a:lnSpc>
              <a:spcBef>
                <a:spcPts val="0"/>
              </a:spcBef>
              <a:buClr>
                <a:schemeClr val="bg2"/>
              </a:buClr>
              <a:buSzPct val="75000"/>
              <a:buFont typeface="Wingdings" pitchFamily="2" charset="2"/>
              <a:buChar char="n"/>
            </a:pPr>
            <a:r>
              <a:rPr lang="en-US" sz="1600" dirty="0"/>
              <a:t>We have seen </a:t>
            </a:r>
            <a:r>
              <a:rPr lang="en-US" sz="1600" dirty="0" smtClean="0"/>
              <a:t>the different media preferences and understood the differences among different Bank customers that had uncovered various prospects for targeting them and offering them the sought benefits.</a:t>
            </a:r>
            <a:endParaRPr lang="en-US" sz="1600" dirty="0"/>
          </a:p>
        </p:txBody>
      </p:sp>
      <p:sp>
        <p:nvSpPr>
          <p:cNvPr id="106502" name="Rectangle 6"/>
          <p:cNvSpPr>
            <a:spLocks noChangeArrowheads="1"/>
          </p:cNvSpPr>
          <p:nvPr/>
        </p:nvSpPr>
        <p:spPr bwMode="auto">
          <a:xfrm>
            <a:off x="457200" y="655638"/>
            <a:ext cx="8382000" cy="487362"/>
          </a:xfrm>
          <a:prstGeom prst="rect">
            <a:avLst/>
          </a:prstGeom>
          <a:noFill/>
          <a:ln w="9525">
            <a:noFill/>
            <a:miter lim="800000"/>
            <a:headEnd/>
            <a:tailEnd/>
          </a:ln>
          <a:effectLst/>
        </p:spPr>
        <p:txBody>
          <a:bodyPr anchor="ctr"/>
          <a:lstStyle/>
          <a:p>
            <a:pPr algn="l"/>
            <a:r>
              <a:rPr lang="en-US" sz="4000"/>
              <a:t>Summary</a:t>
            </a:r>
          </a:p>
        </p:txBody>
      </p:sp>
      <p:sp>
        <p:nvSpPr>
          <p:cNvPr id="4" name="Slide Number Placeholder 3"/>
          <p:cNvSpPr>
            <a:spLocks noGrp="1"/>
          </p:cNvSpPr>
          <p:nvPr>
            <p:ph type="sldNum" sz="quarter" idx="11"/>
          </p:nvPr>
        </p:nvSpPr>
        <p:spPr>
          <a:xfrm>
            <a:off x="0" y="6400800"/>
            <a:ext cx="2133600" cy="457200"/>
          </a:xfrm>
        </p:spPr>
        <p:txBody>
          <a:bodyPr/>
          <a:lstStyle/>
          <a:p>
            <a:pPr algn="l"/>
            <a:fld id="{D932A0E5-81EC-4DE0-B44F-4E48F3D9E666}" type="slidenum">
              <a:rPr lang="en-US" smtClean="0"/>
              <a:pPr algn="l"/>
              <a:t>37</a:t>
            </a:fld>
            <a:endParaRPr lang="en-US"/>
          </a:p>
        </p:txBody>
      </p:sp>
      <p:pic>
        <p:nvPicPr>
          <p:cNvPr id="5" name="Picture 3" descr="C:\Users\Naoum\Desktop\Banks KSA\sabb.gif"/>
          <p:cNvPicPr>
            <a:picLocks noChangeAspect="1" noChangeArrowheads="1"/>
          </p:cNvPicPr>
          <p:nvPr/>
        </p:nvPicPr>
        <p:blipFill>
          <a:blip r:embed="rId2"/>
          <a:srcRect/>
          <a:stretch>
            <a:fillRect/>
          </a:stretch>
        </p:blipFill>
        <p:spPr bwMode="auto">
          <a:xfrm>
            <a:off x="8229600" y="0"/>
            <a:ext cx="914400" cy="640080"/>
          </a:xfrm>
          <a:prstGeom prst="rect">
            <a:avLst/>
          </a:prstGeom>
          <a:noFill/>
        </p:spPr>
      </p:pic>
      <p:pic>
        <p:nvPicPr>
          <p:cNvPr id="6" name="Picture 2" descr="C:\Users\Naoum\Desktop\Naoum\My Files\Work files\my own work\Trainings\Training stuff\parc-logo.jpg"/>
          <p:cNvPicPr>
            <a:picLocks noChangeAspect="1" noChangeArrowheads="1"/>
          </p:cNvPicPr>
          <p:nvPr/>
        </p:nvPicPr>
        <p:blipFill>
          <a:blip r:embed="rId3" cstate="print"/>
          <a:srcRect/>
          <a:stretch>
            <a:fillRect/>
          </a:stretch>
        </p:blipFill>
        <p:spPr bwMode="auto">
          <a:xfrm>
            <a:off x="0" y="1"/>
            <a:ext cx="1219200" cy="692804"/>
          </a:xfrm>
          <a:prstGeom prst="rect">
            <a:avLst/>
          </a:prstGeom>
          <a:noFill/>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p:cNvSpPr>
          <p:nvPr/>
        </p:nvSpPr>
        <p:spPr bwMode="auto">
          <a:xfrm>
            <a:off x="457200" y="655638"/>
            <a:ext cx="8229600" cy="487362"/>
          </a:xfrm>
          <a:prstGeom prst="rect">
            <a:avLst/>
          </a:prstGeom>
          <a:noFill/>
          <a:ln w="9525">
            <a:noFill/>
            <a:miter lim="800000"/>
            <a:headEnd/>
            <a:tailEnd/>
          </a:ln>
        </p:spPr>
        <p:txBody>
          <a:bodyPr anchor="ctr"/>
          <a:lstStyle/>
          <a:p>
            <a:pPr algn="l"/>
            <a:r>
              <a:rPr lang="en-US" sz="4000" b="1"/>
              <a:t>Overview</a:t>
            </a:r>
          </a:p>
        </p:txBody>
      </p:sp>
      <p:sp>
        <p:nvSpPr>
          <p:cNvPr id="90117" name="Content Placeholder 2"/>
          <p:cNvSpPr>
            <a:spLocks/>
          </p:cNvSpPr>
          <p:nvPr/>
        </p:nvSpPr>
        <p:spPr bwMode="auto">
          <a:xfrm>
            <a:off x="457200" y="1219200"/>
            <a:ext cx="8229600" cy="5257800"/>
          </a:xfrm>
          <a:prstGeom prst="rect">
            <a:avLst/>
          </a:prstGeom>
          <a:noFill/>
          <a:ln w="9525">
            <a:noFill/>
            <a:miter lim="800000"/>
            <a:headEnd/>
            <a:tailEnd/>
          </a:ln>
        </p:spPr>
        <p:txBody>
          <a:bodyPr/>
          <a:lstStyle/>
          <a:p>
            <a:pPr marL="342900" indent="-342900" algn="l">
              <a:spcBef>
                <a:spcPct val="20000"/>
              </a:spcBef>
              <a:buClr>
                <a:schemeClr val="bg2"/>
              </a:buClr>
              <a:buSzPct val="75000"/>
              <a:buFont typeface="Wingdings" pitchFamily="2" charset="2"/>
              <a:buChar char="n"/>
            </a:pPr>
            <a:r>
              <a:rPr lang="en-US" sz="1600" dirty="0"/>
              <a:t>In-depth analysis of the banking sector in KSA, with particular focus on</a:t>
            </a:r>
          </a:p>
          <a:p>
            <a:pPr marL="742950" lvl="1" indent="-285750" algn="l">
              <a:spcBef>
                <a:spcPct val="20000"/>
              </a:spcBef>
              <a:buClr>
                <a:schemeClr val="accent2"/>
              </a:buClr>
              <a:buSzPct val="80000"/>
              <a:buFont typeface="Wingdings" pitchFamily="2" charset="2"/>
              <a:buChar char="¨"/>
            </a:pPr>
            <a:r>
              <a:rPr lang="en-US" sz="1600" dirty="0" smtClean="0"/>
              <a:t>SABB Bank</a:t>
            </a:r>
            <a:endParaRPr lang="en-US" sz="1600" dirty="0"/>
          </a:p>
          <a:p>
            <a:pPr marL="742950" lvl="1" indent="-285750" algn="l">
              <a:spcBef>
                <a:spcPct val="20000"/>
              </a:spcBef>
              <a:buClr>
                <a:schemeClr val="accent2"/>
              </a:buClr>
              <a:buSzPct val="80000"/>
            </a:pPr>
            <a:endParaRPr lang="en-US" sz="1600" dirty="0"/>
          </a:p>
          <a:p>
            <a:pPr marL="342900" indent="-342900" algn="l">
              <a:spcBef>
                <a:spcPct val="20000"/>
              </a:spcBef>
              <a:buClr>
                <a:schemeClr val="bg2"/>
              </a:buClr>
              <a:buSzPct val="75000"/>
              <a:buFont typeface="Wingdings" pitchFamily="2" charset="2"/>
              <a:buChar char="n"/>
            </a:pPr>
            <a:r>
              <a:rPr lang="en-US" sz="1600" dirty="0" smtClean="0"/>
              <a:t>View different preferences of </a:t>
            </a:r>
            <a:r>
              <a:rPr lang="en-US" sz="1600" dirty="0"/>
              <a:t>all bank account holders </a:t>
            </a:r>
            <a:r>
              <a:rPr lang="en-US" sz="1600" dirty="0" smtClean="0"/>
              <a:t>vs. SABB and other Banks</a:t>
            </a:r>
            <a:endParaRPr lang="en-US" sz="1600" dirty="0"/>
          </a:p>
          <a:p>
            <a:pPr marL="742950" lvl="1" indent="-285750" algn="l">
              <a:spcBef>
                <a:spcPct val="20000"/>
              </a:spcBef>
              <a:buClr>
                <a:schemeClr val="accent2"/>
              </a:buClr>
              <a:buSzPct val="80000"/>
              <a:buFont typeface="Wingdings" pitchFamily="2" charset="2"/>
              <a:buChar char="¨"/>
            </a:pPr>
            <a:r>
              <a:rPr lang="en-US" sz="1600" dirty="0"/>
              <a:t>Attitudes towards: Finance, Spending and Shopping</a:t>
            </a:r>
          </a:p>
          <a:p>
            <a:pPr marL="742950" lvl="1" indent="-285750" algn="l">
              <a:spcBef>
                <a:spcPct val="20000"/>
              </a:spcBef>
              <a:buClr>
                <a:schemeClr val="accent2"/>
              </a:buClr>
              <a:buSzPct val="80000"/>
              <a:buFont typeface="Wingdings" pitchFamily="2" charset="2"/>
              <a:buChar char="¨"/>
            </a:pPr>
            <a:endParaRPr lang="en-US" sz="1600" dirty="0"/>
          </a:p>
          <a:p>
            <a:pPr marL="342900" indent="-342900" algn="l">
              <a:spcBef>
                <a:spcPct val="20000"/>
              </a:spcBef>
              <a:buClr>
                <a:schemeClr val="bg2"/>
              </a:buClr>
              <a:buSzPct val="75000"/>
              <a:buFont typeface="Wingdings" pitchFamily="2" charset="2"/>
              <a:buChar char="n"/>
            </a:pPr>
            <a:r>
              <a:rPr lang="en-US" sz="1600" dirty="0"/>
              <a:t>Understanding the </a:t>
            </a:r>
            <a:r>
              <a:rPr lang="en-US" sz="1600" dirty="0" smtClean="0"/>
              <a:t>Target Audience :</a:t>
            </a:r>
            <a:endParaRPr lang="en-US" sz="1600" dirty="0"/>
          </a:p>
          <a:p>
            <a:pPr marL="742950" lvl="1" indent="-285750" algn="l">
              <a:spcBef>
                <a:spcPct val="20000"/>
              </a:spcBef>
              <a:buClr>
                <a:schemeClr val="accent2"/>
              </a:buClr>
              <a:buSzPct val="80000"/>
              <a:buFont typeface="Wingdings" pitchFamily="2" charset="2"/>
              <a:buChar char="¨"/>
            </a:pPr>
            <a:r>
              <a:rPr lang="en-US" sz="1600" dirty="0"/>
              <a:t>Demographics</a:t>
            </a:r>
          </a:p>
          <a:p>
            <a:pPr marL="742950" lvl="1" indent="-285750" algn="l">
              <a:spcBef>
                <a:spcPct val="20000"/>
              </a:spcBef>
              <a:buClr>
                <a:schemeClr val="accent2"/>
              </a:buClr>
              <a:buSzPct val="80000"/>
              <a:buFont typeface="Wingdings" pitchFamily="2" charset="2"/>
              <a:buChar char="¨"/>
            </a:pPr>
            <a:r>
              <a:rPr lang="en-US" sz="1600" dirty="0"/>
              <a:t>Media</a:t>
            </a:r>
          </a:p>
          <a:p>
            <a:pPr marL="742950" lvl="1" indent="-285750" algn="l">
              <a:spcBef>
                <a:spcPct val="20000"/>
              </a:spcBef>
              <a:buClr>
                <a:schemeClr val="accent2"/>
              </a:buClr>
              <a:buSzPct val="80000"/>
              <a:buFont typeface="Wingdings" pitchFamily="2" charset="2"/>
              <a:buChar char="¨"/>
            </a:pPr>
            <a:r>
              <a:rPr lang="en-US" sz="1600" dirty="0"/>
              <a:t>Daily Activity</a:t>
            </a:r>
          </a:p>
          <a:p>
            <a:pPr marL="742950" lvl="1" indent="-285750" algn="l">
              <a:spcBef>
                <a:spcPct val="20000"/>
              </a:spcBef>
              <a:buClr>
                <a:schemeClr val="accent2"/>
              </a:buClr>
              <a:buSzPct val="80000"/>
              <a:buFont typeface="Wingdings" pitchFamily="2" charset="2"/>
              <a:buChar char="¨"/>
            </a:pPr>
            <a:endParaRPr lang="en-US" sz="1600" dirty="0"/>
          </a:p>
          <a:p>
            <a:pPr marL="342900" indent="-342900" algn="l">
              <a:spcBef>
                <a:spcPct val="20000"/>
              </a:spcBef>
              <a:buClr>
                <a:schemeClr val="bg2"/>
              </a:buClr>
              <a:buSzPct val="75000"/>
              <a:buFont typeface="Wingdings" pitchFamily="2" charset="2"/>
              <a:buChar char="n"/>
            </a:pPr>
            <a:r>
              <a:rPr lang="en-US" sz="1600" dirty="0"/>
              <a:t>Summary</a:t>
            </a:r>
          </a:p>
        </p:txBody>
      </p:sp>
      <p:sp>
        <p:nvSpPr>
          <p:cNvPr id="4" name="Slide Number Placeholder 3"/>
          <p:cNvSpPr>
            <a:spLocks noGrp="1"/>
          </p:cNvSpPr>
          <p:nvPr>
            <p:ph type="sldNum" sz="quarter" idx="11"/>
          </p:nvPr>
        </p:nvSpPr>
        <p:spPr>
          <a:xfrm>
            <a:off x="0" y="6400800"/>
            <a:ext cx="2133600" cy="457200"/>
          </a:xfrm>
        </p:spPr>
        <p:txBody>
          <a:bodyPr/>
          <a:lstStyle/>
          <a:p>
            <a:pPr algn="l"/>
            <a:fld id="{D932A0E5-81EC-4DE0-B44F-4E48F3D9E666}" type="slidenum">
              <a:rPr lang="en-US" smtClean="0"/>
              <a:pPr algn="l"/>
              <a:t>4</a:t>
            </a:fld>
            <a:endParaRPr lang="en-US"/>
          </a:p>
        </p:txBody>
      </p:sp>
      <p:pic>
        <p:nvPicPr>
          <p:cNvPr id="5" name="Picture 3" descr="C:\Users\Naoum\Desktop\Banks KSA\sabb.gif"/>
          <p:cNvPicPr>
            <a:picLocks noChangeAspect="1" noChangeArrowheads="1"/>
          </p:cNvPicPr>
          <p:nvPr/>
        </p:nvPicPr>
        <p:blipFill>
          <a:blip r:embed="rId2"/>
          <a:srcRect/>
          <a:stretch>
            <a:fillRect/>
          </a:stretch>
        </p:blipFill>
        <p:spPr bwMode="auto">
          <a:xfrm>
            <a:off x="8229600" y="0"/>
            <a:ext cx="914400" cy="640080"/>
          </a:xfrm>
          <a:prstGeom prst="rect">
            <a:avLst/>
          </a:prstGeom>
          <a:noFill/>
        </p:spPr>
      </p:pic>
      <p:pic>
        <p:nvPicPr>
          <p:cNvPr id="6" name="Picture 2" descr="C:\Users\Naoum\Desktop\Naoum\My Files\Work files\my own work\Trainings\Training stuff\parc-logo.jpg"/>
          <p:cNvPicPr>
            <a:picLocks noChangeAspect="1" noChangeArrowheads="1"/>
          </p:cNvPicPr>
          <p:nvPr/>
        </p:nvPicPr>
        <p:blipFill>
          <a:blip r:embed="rId3" cstate="print"/>
          <a:srcRect/>
          <a:stretch>
            <a:fillRect/>
          </a:stretch>
        </p:blipFill>
        <p:spPr bwMode="auto">
          <a:xfrm>
            <a:off x="0" y="1"/>
            <a:ext cx="1219200" cy="692804"/>
          </a:xfrm>
          <a:prstGeom prst="rect">
            <a:avLst/>
          </a:prstGeom>
          <a:noFill/>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076" name="Rectangle 4"/>
          <p:cNvSpPr>
            <a:spLocks noGrp="1" noChangeArrowheads="1"/>
          </p:cNvSpPr>
          <p:nvPr>
            <p:ph type="title"/>
          </p:nvPr>
        </p:nvSpPr>
        <p:spPr/>
        <p:txBody>
          <a:bodyPr/>
          <a:lstStyle/>
          <a:p>
            <a:r>
              <a:rPr lang="en-US"/>
              <a:t>Account Holders</a:t>
            </a:r>
          </a:p>
        </p:txBody>
      </p:sp>
      <p:sp>
        <p:nvSpPr>
          <p:cNvPr id="3077" name="Rectangle 5"/>
          <p:cNvSpPr>
            <a:spLocks noGrp="1" noChangeArrowheads="1"/>
          </p:cNvSpPr>
          <p:nvPr>
            <p:ph type="body" sz="half" idx="1"/>
          </p:nvPr>
        </p:nvSpPr>
        <p:spPr>
          <a:xfrm>
            <a:off x="457200" y="1981200"/>
            <a:ext cx="3886200" cy="3886200"/>
          </a:xfrm>
        </p:spPr>
        <p:txBody>
          <a:bodyPr/>
          <a:lstStyle/>
          <a:p>
            <a:r>
              <a:rPr lang="en-US" sz="2000" dirty="0"/>
              <a:t>Approximately two-fifths (37%) of Saudi hold a bank account (current or savings)</a:t>
            </a:r>
          </a:p>
          <a:p>
            <a:endParaRPr lang="en-US" sz="2000" dirty="0"/>
          </a:p>
          <a:p>
            <a:r>
              <a:rPr lang="en-US" sz="2000" dirty="0"/>
              <a:t>Out of the those account holders</a:t>
            </a:r>
          </a:p>
          <a:p>
            <a:endParaRPr lang="en-US" sz="2000" dirty="0"/>
          </a:p>
          <a:p>
            <a:pPr lvl="1"/>
            <a:r>
              <a:rPr lang="en-US" sz="1800" dirty="0"/>
              <a:t>(</a:t>
            </a:r>
            <a:r>
              <a:rPr lang="en-US" sz="1800" dirty="0" smtClean="0"/>
              <a:t>90%) </a:t>
            </a:r>
            <a:r>
              <a:rPr lang="en-US" sz="1800" dirty="0"/>
              <a:t>hold current accounts</a:t>
            </a:r>
          </a:p>
          <a:p>
            <a:pPr lvl="1">
              <a:buFont typeface="Wingdings" pitchFamily="2" charset="2"/>
              <a:buNone/>
            </a:pPr>
            <a:endParaRPr lang="en-US" sz="1800" dirty="0"/>
          </a:p>
          <a:p>
            <a:pPr lvl="1"/>
            <a:r>
              <a:rPr lang="en-US" sz="1800" dirty="0" smtClean="0"/>
              <a:t>More than One Third of </a:t>
            </a:r>
            <a:r>
              <a:rPr lang="en-US" sz="1800" dirty="0"/>
              <a:t>them </a:t>
            </a:r>
            <a:r>
              <a:rPr lang="en-US" sz="1800" dirty="0" smtClean="0"/>
              <a:t>(36%) </a:t>
            </a:r>
            <a:r>
              <a:rPr lang="en-US" sz="1800" dirty="0"/>
              <a:t>hold savings accounts</a:t>
            </a:r>
          </a:p>
        </p:txBody>
      </p:sp>
      <p:sp>
        <p:nvSpPr>
          <p:cNvPr id="3082" name="TextBox 3"/>
          <p:cNvSpPr txBox="1">
            <a:spLocks noChangeArrowheads="1"/>
          </p:cNvSpPr>
          <p:nvPr/>
        </p:nvSpPr>
        <p:spPr bwMode="auto">
          <a:xfrm>
            <a:off x="6276975" y="6553200"/>
            <a:ext cx="2790825" cy="274638"/>
          </a:xfrm>
          <a:prstGeom prst="rect">
            <a:avLst/>
          </a:prstGeom>
          <a:noFill/>
          <a:ln w="9525">
            <a:noFill/>
            <a:miter lim="800000"/>
            <a:headEnd/>
            <a:tailEnd/>
          </a:ln>
        </p:spPr>
        <p:txBody>
          <a:bodyPr>
            <a:spAutoFit/>
          </a:bodyPr>
          <a:lstStyle/>
          <a:p>
            <a:pPr algn="r"/>
            <a:r>
              <a:rPr lang="en-US" sz="1200" dirty="0">
                <a:latin typeface="Trebuchet MS" pitchFamily="34" charset="0"/>
              </a:rPr>
              <a:t>Base: Total Sample = 7003</a:t>
            </a:r>
          </a:p>
        </p:txBody>
      </p:sp>
      <p:sp>
        <p:nvSpPr>
          <p:cNvPr id="6" name="Slide Number Placeholder 5"/>
          <p:cNvSpPr>
            <a:spLocks noGrp="1"/>
          </p:cNvSpPr>
          <p:nvPr>
            <p:ph type="sldNum" sz="quarter" idx="11"/>
          </p:nvPr>
        </p:nvSpPr>
        <p:spPr>
          <a:xfrm>
            <a:off x="0" y="6400800"/>
            <a:ext cx="2133600" cy="457200"/>
          </a:xfrm>
        </p:spPr>
        <p:txBody>
          <a:bodyPr/>
          <a:lstStyle/>
          <a:p>
            <a:pPr algn="l"/>
            <a:fld id="{66DFEE0F-3FBC-47C6-A5A8-A9B6830BEF3D}" type="slidenum">
              <a:rPr lang="en-US" smtClean="0"/>
              <a:pPr algn="l"/>
              <a:t>5</a:t>
            </a:fld>
            <a:endParaRPr lang="en-US" dirty="0"/>
          </a:p>
        </p:txBody>
      </p:sp>
      <p:graphicFrame>
        <p:nvGraphicFramePr>
          <p:cNvPr id="3089" name="Object 17"/>
          <p:cNvGraphicFramePr>
            <a:graphicFrameLocks noChangeAspect="1"/>
          </p:cNvGraphicFramePr>
          <p:nvPr/>
        </p:nvGraphicFramePr>
        <p:xfrm>
          <a:off x="4267200" y="1825625"/>
          <a:ext cx="4876800" cy="3254375"/>
        </p:xfrm>
        <a:graphic>
          <a:graphicData uri="http://schemas.openxmlformats.org/presentationml/2006/ole">
            <p:oleObj spid="_x0000_s3089" name="Chart" r:id="rId3" imgW="6096075" imgH="4067089" progId="MSGraph.Chart.8">
              <p:embed followColorScheme="full"/>
            </p:oleObj>
          </a:graphicData>
        </a:graphic>
      </p:graphicFrame>
      <p:pic>
        <p:nvPicPr>
          <p:cNvPr id="7" name="Picture 3" descr="C:\Users\Naoum\Desktop\Banks KSA\sabb.gif"/>
          <p:cNvPicPr>
            <a:picLocks noChangeAspect="1" noChangeArrowheads="1"/>
          </p:cNvPicPr>
          <p:nvPr/>
        </p:nvPicPr>
        <p:blipFill>
          <a:blip r:embed="rId4"/>
          <a:srcRect/>
          <a:stretch>
            <a:fillRect/>
          </a:stretch>
        </p:blipFill>
        <p:spPr bwMode="auto">
          <a:xfrm>
            <a:off x="8229600" y="0"/>
            <a:ext cx="914400" cy="640080"/>
          </a:xfrm>
          <a:prstGeom prst="rect">
            <a:avLst/>
          </a:prstGeom>
          <a:noFill/>
        </p:spPr>
      </p:pic>
      <p:pic>
        <p:nvPicPr>
          <p:cNvPr id="8" name="Picture 2" descr="C:\Users\Naoum\Desktop\Naoum\My Files\Work files\my own work\Trainings\Training stuff\parc-logo.jpg"/>
          <p:cNvPicPr>
            <a:picLocks noChangeAspect="1" noChangeArrowheads="1"/>
          </p:cNvPicPr>
          <p:nvPr/>
        </p:nvPicPr>
        <p:blipFill>
          <a:blip r:embed="rId5" cstate="print"/>
          <a:srcRect/>
          <a:stretch>
            <a:fillRect/>
          </a:stretch>
        </p:blipFill>
        <p:spPr bwMode="auto">
          <a:xfrm>
            <a:off x="0" y="1"/>
            <a:ext cx="1219200" cy="692804"/>
          </a:xfrm>
          <a:prstGeom prst="rect">
            <a:avLst/>
          </a:prstGeom>
          <a:noFill/>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p:txBody>
          <a:bodyPr/>
          <a:lstStyle/>
          <a:p>
            <a:r>
              <a:rPr lang="en-US" dirty="0"/>
              <a:t>Total Account </a:t>
            </a:r>
            <a:r>
              <a:rPr lang="en-US" dirty="0" smtClean="0"/>
              <a:t>Holders:</a:t>
            </a:r>
            <a:endParaRPr lang="en-US" dirty="0"/>
          </a:p>
        </p:txBody>
      </p:sp>
      <p:sp>
        <p:nvSpPr>
          <p:cNvPr id="17411" name="Rectangle 3"/>
          <p:cNvSpPr>
            <a:spLocks noGrp="1" noChangeArrowheads="1"/>
          </p:cNvSpPr>
          <p:nvPr>
            <p:ph type="body" sz="half" idx="1"/>
          </p:nvPr>
        </p:nvSpPr>
        <p:spPr>
          <a:xfrm>
            <a:off x="457200" y="1600200"/>
            <a:ext cx="3886200" cy="4572000"/>
          </a:xfrm>
        </p:spPr>
        <p:txBody>
          <a:bodyPr anchor="t"/>
          <a:lstStyle/>
          <a:p>
            <a:pPr>
              <a:lnSpc>
                <a:spcPct val="80000"/>
              </a:lnSpc>
            </a:pPr>
            <a:endParaRPr lang="en-US" sz="1800" dirty="0" smtClean="0"/>
          </a:p>
          <a:p>
            <a:pPr>
              <a:lnSpc>
                <a:spcPct val="80000"/>
              </a:lnSpc>
            </a:pPr>
            <a:endParaRPr lang="en-US" sz="1800" dirty="0" smtClean="0"/>
          </a:p>
          <a:p>
            <a:pPr>
              <a:lnSpc>
                <a:spcPct val="80000"/>
              </a:lnSpc>
            </a:pPr>
            <a:r>
              <a:rPr lang="en-US" sz="1800" dirty="0" smtClean="0"/>
              <a:t>Al Rajhi Bank comes in 1</a:t>
            </a:r>
            <a:r>
              <a:rPr lang="en-US" sz="1800" baseline="30000" dirty="0" smtClean="0"/>
              <a:t>st</a:t>
            </a:r>
            <a:r>
              <a:rPr lang="en-US" sz="1800" dirty="0" smtClean="0"/>
              <a:t> position among Banks in KSA with 42% penetration among Bank Account Holders</a:t>
            </a:r>
            <a:endParaRPr lang="en-US" sz="1800" dirty="0"/>
          </a:p>
          <a:p>
            <a:pPr>
              <a:lnSpc>
                <a:spcPct val="80000"/>
              </a:lnSpc>
            </a:pPr>
            <a:endParaRPr lang="en-US" sz="1800" dirty="0"/>
          </a:p>
          <a:p>
            <a:pPr>
              <a:lnSpc>
                <a:spcPct val="80000"/>
              </a:lnSpc>
            </a:pPr>
            <a:r>
              <a:rPr lang="en-US" sz="1800" dirty="0" smtClean="0"/>
              <a:t>Saudi British Bank comes in 5</a:t>
            </a:r>
            <a:r>
              <a:rPr lang="en-US" sz="1800" baseline="30000" dirty="0" smtClean="0"/>
              <a:t>th</a:t>
            </a:r>
            <a:r>
              <a:rPr lang="en-US" sz="1800" dirty="0" smtClean="0"/>
              <a:t> position with 8% of the total Bank Account holders in KSA</a:t>
            </a:r>
            <a:endParaRPr lang="en-US" sz="1800" dirty="0"/>
          </a:p>
          <a:p>
            <a:pPr>
              <a:lnSpc>
                <a:spcPct val="80000"/>
              </a:lnSpc>
              <a:buNone/>
            </a:pPr>
            <a:endParaRPr lang="en-US" sz="1800" dirty="0"/>
          </a:p>
        </p:txBody>
      </p:sp>
      <p:sp>
        <p:nvSpPr>
          <p:cNvPr id="17413" name="TextBox 3"/>
          <p:cNvSpPr txBox="1">
            <a:spLocks noChangeArrowheads="1"/>
          </p:cNvSpPr>
          <p:nvPr/>
        </p:nvSpPr>
        <p:spPr bwMode="auto">
          <a:xfrm>
            <a:off x="6276975" y="6553200"/>
            <a:ext cx="2790825" cy="274638"/>
          </a:xfrm>
          <a:prstGeom prst="rect">
            <a:avLst/>
          </a:prstGeom>
          <a:noFill/>
          <a:ln w="9525">
            <a:noFill/>
            <a:miter lim="800000"/>
            <a:headEnd/>
            <a:tailEnd/>
          </a:ln>
        </p:spPr>
        <p:txBody>
          <a:bodyPr>
            <a:spAutoFit/>
          </a:bodyPr>
          <a:lstStyle/>
          <a:p>
            <a:pPr algn="r"/>
            <a:r>
              <a:rPr lang="en-US" sz="1200" dirty="0">
                <a:latin typeface="Trebuchet MS" pitchFamily="34" charset="0"/>
              </a:rPr>
              <a:t>Base: Total Account Holders = </a:t>
            </a:r>
            <a:r>
              <a:rPr lang="en-US" sz="1200" dirty="0" smtClean="0">
                <a:latin typeface="Trebuchet MS" pitchFamily="34" charset="0"/>
              </a:rPr>
              <a:t>2596</a:t>
            </a:r>
            <a:endParaRPr lang="en-US" sz="1200" dirty="0">
              <a:latin typeface="Trebuchet MS" pitchFamily="34" charset="0"/>
            </a:endParaRPr>
          </a:p>
        </p:txBody>
      </p:sp>
      <p:sp>
        <p:nvSpPr>
          <p:cNvPr id="17414" name="Rectangle 6"/>
          <p:cNvSpPr>
            <a:spLocks noChangeArrowheads="1"/>
          </p:cNvSpPr>
          <p:nvPr/>
        </p:nvSpPr>
        <p:spPr bwMode="auto">
          <a:xfrm rot="5400000">
            <a:off x="5676900" y="3162299"/>
            <a:ext cx="381000" cy="1371600"/>
          </a:xfrm>
          <a:prstGeom prst="rect">
            <a:avLst/>
          </a:prstGeom>
          <a:solidFill>
            <a:schemeClr val="accent1">
              <a:alpha val="39999"/>
            </a:schemeClr>
          </a:solidFill>
          <a:ln w="9525" algn="ctr">
            <a:noFill/>
            <a:miter lim="800000"/>
            <a:headEnd/>
            <a:tailEnd/>
          </a:ln>
          <a:effectLst/>
        </p:spPr>
        <p:txBody>
          <a:bodyPr wrap="none" anchor="ctr"/>
          <a:lstStyle/>
          <a:p>
            <a:endParaRPr lang="en-US"/>
          </a:p>
        </p:txBody>
      </p:sp>
      <p:graphicFrame>
        <p:nvGraphicFramePr>
          <p:cNvPr id="8" name="Content Placeholder 7"/>
          <p:cNvGraphicFramePr>
            <a:graphicFrameLocks noGrp="1"/>
          </p:cNvGraphicFramePr>
          <p:nvPr>
            <p:ph sz="half" idx="2"/>
          </p:nvPr>
        </p:nvGraphicFramePr>
        <p:xfrm>
          <a:off x="4419600" y="1905000"/>
          <a:ext cx="4267200" cy="3886200"/>
        </p:xfrm>
        <a:graphic>
          <a:graphicData uri="http://schemas.openxmlformats.org/drawingml/2006/chart">
            <c:chart xmlns:c="http://schemas.openxmlformats.org/drawingml/2006/chart" xmlns:r="http://schemas.openxmlformats.org/officeDocument/2006/relationships" r:id="rId2"/>
          </a:graphicData>
        </a:graphic>
      </p:graphicFrame>
      <p:sp>
        <p:nvSpPr>
          <p:cNvPr id="9" name="Slide Number Placeholder 8"/>
          <p:cNvSpPr>
            <a:spLocks noGrp="1"/>
          </p:cNvSpPr>
          <p:nvPr>
            <p:ph type="sldNum" sz="quarter" idx="11"/>
          </p:nvPr>
        </p:nvSpPr>
        <p:spPr>
          <a:xfrm>
            <a:off x="0" y="6400800"/>
            <a:ext cx="2133600" cy="457200"/>
          </a:xfrm>
        </p:spPr>
        <p:txBody>
          <a:bodyPr/>
          <a:lstStyle/>
          <a:p>
            <a:pPr algn="l"/>
            <a:fld id="{017C7715-D2B4-4B0E-8B79-2B0F00FD1950}" type="slidenum">
              <a:rPr lang="en-US" smtClean="0"/>
              <a:pPr algn="l"/>
              <a:t>6</a:t>
            </a:fld>
            <a:endParaRPr lang="en-US"/>
          </a:p>
        </p:txBody>
      </p:sp>
      <p:pic>
        <p:nvPicPr>
          <p:cNvPr id="10" name="Picture 3" descr="C:\Users\Naoum\Desktop\Banks KSA\sabb.gif"/>
          <p:cNvPicPr>
            <a:picLocks noChangeAspect="1" noChangeArrowheads="1"/>
          </p:cNvPicPr>
          <p:nvPr/>
        </p:nvPicPr>
        <p:blipFill>
          <a:blip r:embed="rId3"/>
          <a:srcRect/>
          <a:stretch>
            <a:fillRect/>
          </a:stretch>
        </p:blipFill>
        <p:spPr bwMode="auto">
          <a:xfrm>
            <a:off x="8229600" y="0"/>
            <a:ext cx="914400" cy="640080"/>
          </a:xfrm>
          <a:prstGeom prst="rect">
            <a:avLst/>
          </a:prstGeom>
          <a:noFill/>
        </p:spPr>
      </p:pic>
      <p:pic>
        <p:nvPicPr>
          <p:cNvPr id="11" name="Picture 2" descr="C:\Users\Naoum\Desktop\Naoum\My Files\Work files\my own work\Trainings\Training stuff\parc-logo.jpg"/>
          <p:cNvPicPr>
            <a:picLocks noChangeAspect="1" noChangeArrowheads="1"/>
          </p:cNvPicPr>
          <p:nvPr/>
        </p:nvPicPr>
        <p:blipFill>
          <a:blip r:embed="rId4" cstate="print"/>
          <a:srcRect/>
          <a:stretch>
            <a:fillRect/>
          </a:stretch>
        </p:blipFill>
        <p:spPr bwMode="auto">
          <a:xfrm>
            <a:off x="0" y="1"/>
            <a:ext cx="1219200" cy="692804"/>
          </a:xfrm>
          <a:prstGeom prst="rect">
            <a:avLst/>
          </a:prstGeom>
          <a:noFill/>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92162" name="Rectangle 2"/>
          <p:cNvSpPr>
            <a:spLocks noGrp="1" noChangeArrowheads="1"/>
          </p:cNvSpPr>
          <p:nvPr>
            <p:ph type="title"/>
          </p:nvPr>
        </p:nvSpPr>
        <p:spPr/>
        <p:txBody>
          <a:bodyPr/>
          <a:lstStyle/>
          <a:p>
            <a:r>
              <a:rPr lang="en-US" dirty="0"/>
              <a:t>Savings </a:t>
            </a:r>
            <a:r>
              <a:rPr lang="en-US" dirty="0" smtClean="0"/>
              <a:t>Account</a:t>
            </a:r>
            <a:endParaRPr lang="en-US" dirty="0"/>
          </a:p>
        </p:txBody>
      </p:sp>
      <p:sp>
        <p:nvSpPr>
          <p:cNvPr id="92163" name="Rectangle 3"/>
          <p:cNvSpPr>
            <a:spLocks noGrp="1" noChangeArrowheads="1"/>
          </p:cNvSpPr>
          <p:nvPr>
            <p:ph type="body" sz="half" idx="1"/>
          </p:nvPr>
        </p:nvSpPr>
        <p:spPr/>
        <p:txBody>
          <a:bodyPr/>
          <a:lstStyle/>
          <a:p>
            <a:pPr>
              <a:lnSpc>
                <a:spcPct val="80000"/>
              </a:lnSpc>
            </a:pPr>
            <a:r>
              <a:rPr lang="en-US" sz="2000" dirty="0" smtClean="0"/>
              <a:t>Al Rajhi Bank </a:t>
            </a:r>
            <a:r>
              <a:rPr lang="en-US" sz="2000" dirty="0"/>
              <a:t>holds the </a:t>
            </a:r>
            <a:r>
              <a:rPr lang="en-US" sz="2000" dirty="0" smtClean="0"/>
              <a:t>best position </a:t>
            </a:r>
            <a:r>
              <a:rPr lang="en-US" sz="2000" dirty="0"/>
              <a:t>with </a:t>
            </a:r>
            <a:r>
              <a:rPr lang="en-US" sz="2000" dirty="0" smtClean="0"/>
              <a:t>9% </a:t>
            </a:r>
            <a:r>
              <a:rPr lang="en-US" sz="2000" dirty="0"/>
              <a:t>of the savings accounts in KSA.</a:t>
            </a:r>
          </a:p>
          <a:p>
            <a:pPr>
              <a:lnSpc>
                <a:spcPct val="80000"/>
              </a:lnSpc>
              <a:buFont typeface="Wingdings" pitchFamily="2" charset="2"/>
              <a:buNone/>
            </a:pPr>
            <a:endParaRPr lang="en-US" sz="2000" dirty="0"/>
          </a:p>
          <a:p>
            <a:pPr>
              <a:lnSpc>
                <a:spcPct val="80000"/>
              </a:lnSpc>
            </a:pPr>
            <a:r>
              <a:rPr lang="en-US" sz="2000" dirty="0"/>
              <a:t>The National Commercial Bank is the </a:t>
            </a:r>
            <a:r>
              <a:rPr lang="en-US" sz="2000" dirty="0" smtClean="0"/>
              <a:t>2</a:t>
            </a:r>
            <a:r>
              <a:rPr lang="en-US" sz="2000" baseline="30000" dirty="0" smtClean="0"/>
              <a:t>nd</a:t>
            </a:r>
            <a:r>
              <a:rPr lang="en-US" sz="2000" dirty="0" smtClean="0"/>
              <a:t> in </a:t>
            </a:r>
            <a:r>
              <a:rPr lang="en-US" sz="2000" dirty="0"/>
              <a:t>the market with respect to savings </a:t>
            </a:r>
            <a:r>
              <a:rPr lang="en-US" sz="2000" dirty="0" smtClean="0"/>
              <a:t>account with 8% penetration among Bank Account holders</a:t>
            </a:r>
            <a:endParaRPr lang="en-US" sz="2000" dirty="0"/>
          </a:p>
          <a:p>
            <a:pPr>
              <a:lnSpc>
                <a:spcPct val="80000"/>
              </a:lnSpc>
            </a:pPr>
            <a:endParaRPr lang="en-US" sz="2000" dirty="0"/>
          </a:p>
          <a:p>
            <a:pPr>
              <a:lnSpc>
                <a:spcPct val="80000"/>
              </a:lnSpc>
            </a:pPr>
            <a:r>
              <a:rPr lang="en-US" sz="2000" dirty="0" smtClean="0"/>
              <a:t>Saudi British Bank comes in 5</a:t>
            </a:r>
            <a:r>
              <a:rPr lang="en-US" sz="2000" baseline="30000" dirty="0" smtClean="0"/>
              <a:t>th</a:t>
            </a:r>
            <a:r>
              <a:rPr lang="en-US" sz="2000" dirty="0" smtClean="0"/>
              <a:t> position in the Savings Account Market with 3% penetration among Bank Account holders</a:t>
            </a:r>
            <a:endParaRPr lang="en-US" sz="2000" dirty="0"/>
          </a:p>
        </p:txBody>
      </p:sp>
      <p:cxnSp>
        <p:nvCxnSpPr>
          <p:cNvPr id="8" name="Straight Arrow Connector 7"/>
          <p:cNvCxnSpPr/>
          <p:nvPr/>
        </p:nvCxnSpPr>
        <p:spPr bwMode="auto">
          <a:xfrm>
            <a:off x="1981200" y="762000"/>
            <a:ext cx="5486400" cy="4876800"/>
          </a:xfrm>
          <a:prstGeom prst="straightConnector1">
            <a:avLst/>
          </a:prstGeom>
          <a:gradFill rotWithShape="1">
            <a:gsLst>
              <a:gs pos="0">
                <a:schemeClr val="accent1"/>
              </a:gs>
              <a:gs pos="100000">
                <a:schemeClr val="bg1"/>
              </a:gs>
            </a:gsLst>
            <a:lin ang="0" scaled="1"/>
          </a:gradFill>
          <a:ln w="9525" cap="flat" cmpd="sng" algn="ctr">
            <a:noFill/>
            <a:prstDash val="solid"/>
            <a:round/>
            <a:headEnd type="none" w="med" len="med"/>
            <a:tailEnd type="arrow"/>
          </a:ln>
          <a:effectLst/>
        </p:spPr>
      </p:cxnSp>
      <p:cxnSp>
        <p:nvCxnSpPr>
          <p:cNvPr id="10" name="Straight Arrow Connector 9"/>
          <p:cNvCxnSpPr/>
          <p:nvPr/>
        </p:nvCxnSpPr>
        <p:spPr bwMode="auto">
          <a:xfrm flipV="1">
            <a:off x="2362200" y="4876800"/>
            <a:ext cx="2209800" cy="1447800"/>
          </a:xfrm>
          <a:prstGeom prst="straightConnector1">
            <a:avLst/>
          </a:prstGeom>
          <a:gradFill rotWithShape="1">
            <a:gsLst>
              <a:gs pos="0">
                <a:schemeClr val="accent1"/>
              </a:gs>
              <a:gs pos="100000">
                <a:schemeClr val="bg1"/>
              </a:gs>
            </a:gsLst>
            <a:lin ang="0" scaled="1"/>
          </a:gradFill>
          <a:ln w="9525" cap="flat" cmpd="sng" algn="ctr">
            <a:noFill/>
            <a:prstDash val="solid"/>
            <a:round/>
            <a:headEnd type="none" w="med" len="med"/>
            <a:tailEnd type="arrow"/>
          </a:ln>
          <a:effectLst/>
        </p:spPr>
      </p:cxnSp>
      <p:cxnSp>
        <p:nvCxnSpPr>
          <p:cNvPr id="12" name="Straight Arrow Connector 11"/>
          <p:cNvCxnSpPr/>
          <p:nvPr/>
        </p:nvCxnSpPr>
        <p:spPr bwMode="auto">
          <a:xfrm rot="16200000" flipH="1">
            <a:off x="-114300" y="3162300"/>
            <a:ext cx="3200400" cy="2362200"/>
          </a:xfrm>
          <a:prstGeom prst="straightConnector1">
            <a:avLst/>
          </a:prstGeom>
          <a:gradFill rotWithShape="1">
            <a:gsLst>
              <a:gs pos="0">
                <a:schemeClr val="accent1"/>
              </a:gs>
              <a:gs pos="100000">
                <a:schemeClr val="bg1"/>
              </a:gs>
            </a:gsLst>
            <a:lin ang="0" scaled="1"/>
          </a:gradFill>
          <a:ln w="9525" cap="flat" cmpd="sng" algn="ctr">
            <a:noFill/>
            <a:prstDash val="solid"/>
            <a:round/>
            <a:headEnd type="none" w="med" len="med"/>
            <a:tailEnd type="arrow"/>
          </a:ln>
          <a:effectLst/>
        </p:spPr>
      </p:cxnSp>
      <p:cxnSp>
        <p:nvCxnSpPr>
          <p:cNvPr id="14" name="Straight Arrow Connector 13"/>
          <p:cNvCxnSpPr/>
          <p:nvPr/>
        </p:nvCxnSpPr>
        <p:spPr bwMode="auto">
          <a:xfrm flipV="1">
            <a:off x="2438400" y="5715000"/>
            <a:ext cx="1447800" cy="609600"/>
          </a:xfrm>
          <a:prstGeom prst="straightConnector1">
            <a:avLst/>
          </a:prstGeom>
          <a:gradFill rotWithShape="1">
            <a:gsLst>
              <a:gs pos="0">
                <a:schemeClr val="accent1"/>
              </a:gs>
              <a:gs pos="100000">
                <a:schemeClr val="bg1"/>
              </a:gs>
            </a:gsLst>
            <a:lin ang="0" scaled="1"/>
          </a:gradFill>
          <a:ln w="9525" cap="flat" cmpd="sng" algn="ctr">
            <a:noFill/>
            <a:prstDash val="solid"/>
            <a:round/>
            <a:headEnd type="none" w="med" len="med"/>
            <a:tailEnd type="arrow"/>
          </a:ln>
          <a:effectLst/>
        </p:spPr>
      </p:cxnSp>
      <p:cxnSp>
        <p:nvCxnSpPr>
          <p:cNvPr id="16" name="Straight Arrow Connector 15"/>
          <p:cNvCxnSpPr/>
          <p:nvPr/>
        </p:nvCxnSpPr>
        <p:spPr bwMode="auto">
          <a:xfrm>
            <a:off x="457200" y="609600"/>
            <a:ext cx="1143000" cy="457200"/>
          </a:xfrm>
          <a:prstGeom prst="straightConnector1">
            <a:avLst/>
          </a:prstGeom>
          <a:gradFill rotWithShape="1">
            <a:gsLst>
              <a:gs pos="0">
                <a:schemeClr val="accent1"/>
              </a:gs>
              <a:gs pos="100000">
                <a:schemeClr val="bg1"/>
              </a:gs>
            </a:gsLst>
            <a:lin ang="0" scaled="1"/>
          </a:gradFill>
          <a:ln w="9525" cap="flat" cmpd="sng" algn="ctr">
            <a:noFill/>
            <a:prstDash val="solid"/>
            <a:round/>
            <a:headEnd type="none" w="med" len="med"/>
            <a:tailEnd type="arrow"/>
          </a:ln>
          <a:effectLst/>
        </p:spPr>
      </p:cxnSp>
      <p:sp>
        <p:nvSpPr>
          <p:cNvPr id="17" name="Slide Number Placeholder 16"/>
          <p:cNvSpPr>
            <a:spLocks noGrp="1"/>
          </p:cNvSpPr>
          <p:nvPr>
            <p:ph type="sldNum" sz="quarter" idx="11"/>
          </p:nvPr>
        </p:nvSpPr>
        <p:spPr>
          <a:xfrm>
            <a:off x="0" y="6400800"/>
            <a:ext cx="2133600" cy="457200"/>
          </a:xfrm>
        </p:spPr>
        <p:txBody>
          <a:bodyPr/>
          <a:lstStyle/>
          <a:p>
            <a:pPr algn="l"/>
            <a:fld id="{017C7715-D2B4-4B0E-8B79-2B0F00FD1950}" type="slidenum">
              <a:rPr lang="en-US" smtClean="0"/>
              <a:pPr algn="l"/>
              <a:t>7</a:t>
            </a:fld>
            <a:endParaRPr lang="en-US"/>
          </a:p>
        </p:txBody>
      </p:sp>
      <p:graphicFrame>
        <p:nvGraphicFramePr>
          <p:cNvPr id="15" name="Content Placeholder 7"/>
          <p:cNvGraphicFramePr>
            <a:graphicFrameLocks noGrp="1"/>
          </p:cNvGraphicFramePr>
          <p:nvPr>
            <p:ph sz="half" idx="2"/>
          </p:nvPr>
        </p:nvGraphicFramePr>
        <p:xfrm>
          <a:off x="4419600" y="1905000"/>
          <a:ext cx="4267200" cy="3886200"/>
        </p:xfrm>
        <a:graphic>
          <a:graphicData uri="http://schemas.openxmlformats.org/drawingml/2006/chart">
            <c:chart xmlns:c="http://schemas.openxmlformats.org/drawingml/2006/chart" xmlns:r="http://schemas.openxmlformats.org/officeDocument/2006/relationships" r:id="rId2"/>
          </a:graphicData>
        </a:graphic>
      </p:graphicFrame>
      <p:sp>
        <p:nvSpPr>
          <p:cNvPr id="18" name="Rectangle 6"/>
          <p:cNvSpPr>
            <a:spLocks noChangeArrowheads="1"/>
          </p:cNvSpPr>
          <p:nvPr/>
        </p:nvSpPr>
        <p:spPr bwMode="auto">
          <a:xfrm rot="5400000">
            <a:off x="5676900" y="3162299"/>
            <a:ext cx="381000" cy="1371600"/>
          </a:xfrm>
          <a:prstGeom prst="rect">
            <a:avLst/>
          </a:prstGeom>
          <a:solidFill>
            <a:schemeClr val="accent1">
              <a:alpha val="39999"/>
            </a:schemeClr>
          </a:solidFill>
          <a:ln w="9525" algn="ctr">
            <a:noFill/>
            <a:miter lim="800000"/>
            <a:headEnd/>
            <a:tailEnd/>
          </a:ln>
          <a:effectLst/>
        </p:spPr>
        <p:txBody>
          <a:bodyPr wrap="none" anchor="ctr"/>
          <a:lstStyle/>
          <a:p>
            <a:endParaRPr lang="en-US"/>
          </a:p>
        </p:txBody>
      </p:sp>
      <p:sp>
        <p:nvSpPr>
          <p:cNvPr id="13" name="TextBox 3"/>
          <p:cNvSpPr txBox="1">
            <a:spLocks noChangeArrowheads="1"/>
          </p:cNvSpPr>
          <p:nvPr/>
        </p:nvSpPr>
        <p:spPr bwMode="auto">
          <a:xfrm>
            <a:off x="6276975" y="6553200"/>
            <a:ext cx="2790825" cy="274638"/>
          </a:xfrm>
          <a:prstGeom prst="rect">
            <a:avLst/>
          </a:prstGeom>
          <a:noFill/>
          <a:ln w="9525">
            <a:noFill/>
            <a:miter lim="800000"/>
            <a:headEnd/>
            <a:tailEnd/>
          </a:ln>
        </p:spPr>
        <p:txBody>
          <a:bodyPr>
            <a:spAutoFit/>
          </a:bodyPr>
          <a:lstStyle/>
          <a:p>
            <a:pPr algn="r"/>
            <a:r>
              <a:rPr lang="en-US" sz="1200" dirty="0">
                <a:latin typeface="Trebuchet MS" pitchFamily="34" charset="0"/>
              </a:rPr>
              <a:t>Base: Total Account Holders = </a:t>
            </a:r>
            <a:r>
              <a:rPr lang="en-US" sz="1200" dirty="0" smtClean="0">
                <a:latin typeface="Trebuchet MS" pitchFamily="34" charset="0"/>
              </a:rPr>
              <a:t>2596</a:t>
            </a:r>
            <a:endParaRPr lang="en-US" sz="1200" dirty="0">
              <a:latin typeface="Trebuchet MS" pitchFamily="34" charset="0"/>
            </a:endParaRPr>
          </a:p>
        </p:txBody>
      </p:sp>
      <p:pic>
        <p:nvPicPr>
          <p:cNvPr id="19" name="Picture 3" descr="C:\Users\Naoum\Desktop\Banks KSA\sabb.gif"/>
          <p:cNvPicPr>
            <a:picLocks noChangeAspect="1" noChangeArrowheads="1"/>
          </p:cNvPicPr>
          <p:nvPr/>
        </p:nvPicPr>
        <p:blipFill>
          <a:blip r:embed="rId3"/>
          <a:srcRect/>
          <a:stretch>
            <a:fillRect/>
          </a:stretch>
        </p:blipFill>
        <p:spPr bwMode="auto">
          <a:xfrm>
            <a:off x="8229600" y="0"/>
            <a:ext cx="914400" cy="640080"/>
          </a:xfrm>
          <a:prstGeom prst="rect">
            <a:avLst/>
          </a:prstGeom>
          <a:noFill/>
        </p:spPr>
      </p:pic>
      <p:pic>
        <p:nvPicPr>
          <p:cNvPr id="20" name="Picture 2" descr="C:\Users\Naoum\Desktop\Naoum\My Files\Work files\my own work\Trainings\Training stuff\parc-logo.jpg"/>
          <p:cNvPicPr>
            <a:picLocks noChangeAspect="1" noChangeArrowheads="1"/>
          </p:cNvPicPr>
          <p:nvPr/>
        </p:nvPicPr>
        <p:blipFill>
          <a:blip r:embed="rId4" cstate="print"/>
          <a:srcRect/>
          <a:stretch>
            <a:fillRect/>
          </a:stretch>
        </p:blipFill>
        <p:spPr bwMode="auto">
          <a:xfrm>
            <a:off x="0" y="1"/>
            <a:ext cx="1219200" cy="692804"/>
          </a:xfrm>
          <a:prstGeom prst="rect">
            <a:avLst/>
          </a:prstGeom>
          <a:noFill/>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32098" name="Rectangle 2"/>
          <p:cNvSpPr>
            <a:spLocks noGrp="1" noChangeArrowheads="1"/>
          </p:cNvSpPr>
          <p:nvPr>
            <p:ph type="title"/>
          </p:nvPr>
        </p:nvSpPr>
        <p:spPr/>
        <p:txBody>
          <a:bodyPr/>
          <a:lstStyle/>
          <a:p>
            <a:r>
              <a:rPr lang="en-US"/>
              <a:t>Current Account</a:t>
            </a:r>
          </a:p>
        </p:txBody>
      </p:sp>
      <p:sp>
        <p:nvSpPr>
          <p:cNvPr id="132099" name="Rectangle 3"/>
          <p:cNvSpPr>
            <a:spLocks noGrp="1" noChangeArrowheads="1"/>
          </p:cNvSpPr>
          <p:nvPr>
            <p:ph type="body" sz="half" idx="1"/>
          </p:nvPr>
        </p:nvSpPr>
        <p:spPr/>
        <p:txBody>
          <a:bodyPr/>
          <a:lstStyle/>
          <a:p>
            <a:pPr>
              <a:lnSpc>
                <a:spcPct val="80000"/>
              </a:lnSpc>
            </a:pPr>
            <a:r>
              <a:rPr lang="en-US" sz="2000" dirty="0"/>
              <a:t>As for current accounts penetration, </a:t>
            </a:r>
            <a:r>
              <a:rPr lang="en-US" sz="2000" dirty="0" smtClean="0"/>
              <a:t>Al Rajhi Bank  </a:t>
            </a:r>
            <a:r>
              <a:rPr lang="en-US" sz="2000" dirty="0"/>
              <a:t>ranks </a:t>
            </a:r>
            <a:r>
              <a:rPr lang="en-US" sz="2000" dirty="0" smtClean="0"/>
              <a:t>1</a:t>
            </a:r>
            <a:r>
              <a:rPr lang="en-US" sz="2000" baseline="30000" dirty="0" smtClean="0"/>
              <a:t>st</a:t>
            </a:r>
            <a:r>
              <a:rPr lang="en-US" sz="2000" dirty="0" smtClean="0"/>
              <a:t> with 37</a:t>
            </a:r>
            <a:r>
              <a:rPr lang="en-US" sz="2000" dirty="0"/>
              <a:t>%</a:t>
            </a:r>
          </a:p>
          <a:p>
            <a:pPr>
              <a:lnSpc>
                <a:spcPct val="80000"/>
              </a:lnSpc>
              <a:buFont typeface="Wingdings" pitchFamily="2" charset="2"/>
              <a:buNone/>
            </a:pPr>
            <a:endParaRPr lang="en-US" sz="2000" dirty="0"/>
          </a:p>
          <a:p>
            <a:pPr>
              <a:lnSpc>
                <a:spcPct val="80000"/>
              </a:lnSpc>
            </a:pPr>
            <a:r>
              <a:rPr lang="en-US" sz="2000" dirty="0"/>
              <a:t>The National Commercial Bank  also </a:t>
            </a:r>
            <a:r>
              <a:rPr lang="en-US" sz="2000" dirty="0" smtClean="0"/>
              <a:t>comes 2</a:t>
            </a:r>
            <a:r>
              <a:rPr lang="en-US" sz="2000" baseline="30000" dirty="0" smtClean="0"/>
              <a:t>nd</a:t>
            </a:r>
            <a:r>
              <a:rPr lang="en-US" sz="2000" dirty="0" smtClean="0"/>
              <a:t> in the </a:t>
            </a:r>
            <a:r>
              <a:rPr lang="en-US" sz="2000" dirty="0"/>
              <a:t>current account holders market with </a:t>
            </a:r>
            <a:r>
              <a:rPr lang="en-US" sz="2000" dirty="0" smtClean="0"/>
              <a:t>14%</a:t>
            </a:r>
            <a:endParaRPr lang="en-US" sz="2000" dirty="0"/>
          </a:p>
          <a:p>
            <a:pPr>
              <a:lnSpc>
                <a:spcPct val="80000"/>
              </a:lnSpc>
              <a:buFont typeface="Wingdings" pitchFamily="2" charset="2"/>
              <a:buNone/>
            </a:pPr>
            <a:endParaRPr lang="en-US" sz="2000" dirty="0"/>
          </a:p>
          <a:p>
            <a:pPr>
              <a:lnSpc>
                <a:spcPct val="80000"/>
              </a:lnSpc>
            </a:pPr>
            <a:r>
              <a:rPr lang="en-US" sz="2000" dirty="0" smtClean="0"/>
              <a:t>Saudi British Bank ranks 4</a:t>
            </a:r>
            <a:r>
              <a:rPr lang="en-US" sz="2000" baseline="30000" dirty="0" smtClean="0"/>
              <a:t>th</a:t>
            </a:r>
            <a:r>
              <a:rPr lang="en-US" sz="2000" dirty="0" smtClean="0"/>
              <a:t> in the Current Account Market with 7% penetration among Bank Account Holders</a:t>
            </a:r>
            <a:endParaRPr lang="en-US" sz="2000" dirty="0"/>
          </a:p>
        </p:txBody>
      </p:sp>
      <p:sp>
        <p:nvSpPr>
          <p:cNvPr id="132103" name="Rectangle 7"/>
          <p:cNvSpPr>
            <a:spLocks noChangeArrowheads="1"/>
          </p:cNvSpPr>
          <p:nvPr/>
        </p:nvSpPr>
        <p:spPr bwMode="auto">
          <a:xfrm rot="5400000">
            <a:off x="5715000" y="2819399"/>
            <a:ext cx="381000" cy="1295400"/>
          </a:xfrm>
          <a:prstGeom prst="rect">
            <a:avLst/>
          </a:prstGeom>
          <a:solidFill>
            <a:schemeClr val="accent1">
              <a:alpha val="39999"/>
            </a:schemeClr>
          </a:solidFill>
          <a:ln w="9525" algn="ctr">
            <a:noFill/>
            <a:miter lim="800000"/>
            <a:headEnd/>
            <a:tailEnd/>
          </a:ln>
          <a:effectLst/>
        </p:spPr>
        <p:txBody>
          <a:bodyPr wrap="none" anchor="ctr"/>
          <a:lstStyle/>
          <a:p>
            <a:endParaRPr lang="en-US"/>
          </a:p>
        </p:txBody>
      </p:sp>
      <p:sp>
        <p:nvSpPr>
          <p:cNvPr id="7" name="Slide Number Placeholder 6"/>
          <p:cNvSpPr>
            <a:spLocks noGrp="1"/>
          </p:cNvSpPr>
          <p:nvPr>
            <p:ph type="sldNum" sz="quarter" idx="11"/>
          </p:nvPr>
        </p:nvSpPr>
        <p:spPr>
          <a:xfrm>
            <a:off x="0" y="6400800"/>
            <a:ext cx="2133600" cy="457200"/>
          </a:xfrm>
        </p:spPr>
        <p:txBody>
          <a:bodyPr/>
          <a:lstStyle/>
          <a:p>
            <a:pPr algn="l"/>
            <a:fld id="{017C7715-D2B4-4B0E-8B79-2B0F00FD1950}" type="slidenum">
              <a:rPr lang="en-US" smtClean="0"/>
              <a:pPr algn="l"/>
              <a:t>8</a:t>
            </a:fld>
            <a:endParaRPr lang="en-US"/>
          </a:p>
        </p:txBody>
      </p:sp>
      <p:graphicFrame>
        <p:nvGraphicFramePr>
          <p:cNvPr id="9" name="Content Placeholder 7"/>
          <p:cNvGraphicFramePr>
            <a:graphicFrameLocks noGrp="1"/>
          </p:cNvGraphicFramePr>
          <p:nvPr>
            <p:ph sz="half" idx="2"/>
          </p:nvPr>
        </p:nvGraphicFramePr>
        <p:xfrm>
          <a:off x="4419600" y="1905000"/>
          <a:ext cx="4572000" cy="3886200"/>
        </p:xfrm>
        <a:graphic>
          <a:graphicData uri="http://schemas.openxmlformats.org/drawingml/2006/chart">
            <c:chart xmlns:c="http://schemas.openxmlformats.org/drawingml/2006/chart" xmlns:r="http://schemas.openxmlformats.org/officeDocument/2006/relationships" r:id="rId2"/>
          </a:graphicData>
        </a:graphic>
      </p:graphicFrame>
      <p:sp>
        <p:nvSpPr>
          <p:cNvPr id="10" name="TextBox 3"/>
          <p:cNvSpPr txBox="1">
            <a:spLocks noChangeArrowheads="1"/>
          </p:cNvSpPr>
          <p:nvPr/>
        </p:nvSpPr>
        <p:spPr bwMode="auto">
          <a:xfrm>
            <a:off x="6276975" y="6553200"/>
            <a:ext cx="2790825" cy="274638"/>
          </a:xfrm>
          <a:prstGeom prst="rect">
            <a:avLst/>
          </a:prstGeom>
          <a:noFill/>
          <a:ln w="9525">
            <a:noFill/>
            <a:miter lim="800000"/>
            <a:headEnd/>
            <a:tailEnd/>
          </a:ln>
        </p:spPr>
        <p:txBody>
          <a:bodyPr>
            <a:spAutoFit/>
          </a:bodyPr>
          <a:lstStyle/>
          <a:p>
            <a:pPr algn="r"/>
            <a:r>
              <a:rPr lang="en-US" sz="1200" dirty="0">
                <a:latin typeface="Trebuchet MS" pitchFamily="34" charset="0"/>
              </a:rPr>
              <a:t>Base: Total Account Holders = </a:t>
            </a:r>
            <a:r>
              <a:rPr lang="en-US" sz="1200" dirty="0" smtClean="0">
                <a:latin typeface="Trebuchet MS" pitchFamily="34" charset="0"/>
              </a:rPr>
              <a:t>2596</a:t>
            </a:r>
            <a:endParaRPr lang="en-US" sz="1200" dirty="0">
              <a:latin typeface="Trebuchet MS" pitchFamily="34" charset="0"/>
            </a:endParaRPr>
          </a:p>
        </p:txBody>
      </p:sp>
      <p:pic>
        <p:nvPicPr>
          <p:cNvPr id="8" name="Picture 3" descr="C:\Users\Naoum\Desktop\Banks KSA\sabb.gif"/>
          <p:cNvPicPr>
            <a:picLocks noChangeAspect="1" noChangeArrowheads="1"/>
          </p:cNvPicPr>
          <p:nvPr/>
        </p:nvPicPr>
        <p:blipFill>
          <a:blip r:embed="rId3"/>
          <a:srcRect/>
          <a:stretch>
            <a:fillRect/>
          </a:stretch>
        </p:blipFill>
        <p:spPr bwMode="auto">
          <a:xfrm>
            <a:off x="8229600" y="0"/>
            <a:ext cx="914400" cy="640080"/>
          </a:xfrm>
          <a:prstGeom prst="rect">
            <a:avLst/>
          </a:prstGeom>
          <a:noFill/>
        </p:spPr>
      </p:pic>
      <p:pic>
        <p:nvPicPr>
          <p:cNvPr id="11" name="Picture 2" descr="C:\Users\Naoum\Desktop\Naoum\My Files\Work files\my own work\Trainings\Training stuff\parc-logo.jpg"/>
          <p:cNvPicPr>
            <a:picLocks noChangeAspect="1" noChangeArrowheads="1"/>
          </p:cNvPicPr>
          <p:nvPr/>
        </p:nvPicPr>
        <p:blipFill>
          <a:blip r:embed="rId4" cstate="print"/>
          <a:srcRect/>
          <a:stretch>
            <a:fillRect/>
          </a:stretch>
        </p:blipFill>
        <p:spPr bwMode="auto">
          <a:xfrm>
            <a:off x="0" y="1"/>
            <a:ext cx="1219200" cy="692804"/>
          </a:xfrm>
          <a:prstGeom prst="rect">
            <a:avLst/>
          </a:prstGeom>
          <a:noFill/>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34146" name="Rectangle 2"/>
          <p:cNvSpPr>
            <a:spLocks noGrp="1" noChangeArrowheads="1"/>
          </p:cNvSpPr>
          <p:nvPr>
            <p:ph type="title"/>
          </p:nvPr>
        </p:nvSpPr>
        <p:spPr>
          <a:xfrm>
            <a:off x="533400" y="381000"/>
            <a:ext cx="8229600" cy="1371600"/>
          </a:xfrm>
        </p:spPr>
        <p:txBody>
          <a:bodyPr/>
          <a:lstStyle/>
          <a:p>
            <a:r>
              <a:rPr lang="en-US" dirty="0"/>
              <a:t>Solus Bank Users</a:t>
            </a:r>
          </a:p>
        </p:txBody>
      </p:sp>
      <p:sp>
        <p:nvSpPr>
          <p:cNvPr id="134154" name="Rectangle 10"/>
          <p:cNvSpPr>
            <a:spLocks noGrp="1" noChangeArrowheads="1"/>
          </p:cNvSpPr>
          <p:nvPr>
            <p:ph type="body" sz="half" idx="1"/>
          </p:nvPr>
        </p:nvSpPr>
        <p:spPr>
          <a:xfrm>
            <a:off x="228600" y="1981200"/>
            <a:ext cx="3352800" cy="4572000"/>
          </a:xfrm>
          <a:noFill/>
          <a:ln/>
        </p:spPr>
        <p:txBody>
          <a:bodyPr/>
          <a:lstStyle/>
          <a:p>
            <a:pPr>
              <a:lnSpc>
                <a:spcPct val="80000"/>
              </a:lnSpc>
            </a:pPr>
            <a:r>
              <a:rPr lang="en-US" sz="1700" dirty="0"/>
              <a:t>The figure on the right plots two different variables to measure the loyalty of each bank account holder.</a:t>
            </a:r>
          </a:p>
          <a:p>
            <a:pPr>
              <a:lnSpc>
                <a:spcPct val="80000"/>
              </a:lnSpc>
            </a:pPr>
            <a:endParaRPr lang="en-US" sz="1700" dirty="0"/>
          </a:p>
          <a:p>
            <a:pPr>
              <a:lnSpc>
                <a:spcPct val="80000"/>
              </a:lnSpc>
            </a:pPr>
            <a:r>
              <a:rPr lang="en-US" sz="1700" dirty="0"/>
              <a:t>The line variable represents the share of people having an account in the corresponding bank, whereas bars, represents the percentage of solus users out of this share.</a:t>
            </a:r>
          </a:p>
          <a:p>
            <a:pPr>
              <a:lnSpc>
                <a:spcPct val="80000"/>
              </a:lnSpc>
            </a:pPr>
            <a:endParaRPr lang="en-US" sz="1700" dirty="0"/>
          </a:p>
          <a:p>
            <a:pPr>
              <a:lnSpc>
                <a:spcPct val="80000"/>
              </a:lnSpc>
            </a:pPr>
            <a:r>
              <a:rPr lang="en-US" sz="1700" dirty="0" smtClean="0"/>
              <a:t>Although Saudi British Bank only has 8%  penetration in the market, their clients have a high loyalty percentage with 65% of them only dealing with Saudi British Bank</a:t>
            </a:r>
            <a:endParaRPr lang="en-US" sz="1700" dirty="0"/>
          </a:p>
        </p:txBody>
      </p:sp>
      <p:sp>
        <p:nvSpPr>
          <p:cNvPr id="134157" name="Rectangle 13"/>
          <p:cNvSpPr>
            <a:spLocks noChangeArrowheads="1"/>
          </p:cNvSpPr>
          <p:nvPr/>
        </p:nvSpPr>
        <p:spPr bwMode="auto">
          <a:xfrm>
            <a:off x="6858000" y="2362200"/>
            <a:ext cx="533400" cy="2743200"/>
          </a:xfrm>
          <a:prstGeom prst="rect">
            <a:avLst/>
          </a:prstGeom>
          <a:solidFill>
            <a:schemeClr val="accent1">
              <a:alpha val="39999"/>
            </a:schemeClr>
          </a:solidFill>
          <a:ln w="9525" algn="ctr">
            <a:noFill/>
            <a:miter lim="800000"/>
            <a:headEnd/>
            <a:tailEnd/>
          </a:ln>
          <a:effectLst/>
        </p:spPr>
        <p:txBody>
          <a:bodyPr wrap="none" anchor="ctr"/>
          <a:lstStyle/>
          <a:p>
            <a:endParaRPr lang="en-US"/>
          </a:p>
        </p:txBody>
      </p:sp>
      <p:sp>
        <p:nvSpPr>
          <p:cNvPr id="7" name="Slide Number Placeholder 6"/>
          <p:cNvSpPr>
            <a:spLocks noGrp="1"/>
          </p:cNvSpPr>
          <p:nvPr>
            <p:ph type="sldNum" sz="quarter" idx="11"/>
          </p:nvPr>
        </p:nvSpPr>
        <p:spPr>
          <a:xfrm>
            <a:off x="0" y="6400800"/>
            <a:ext cx="2133600" cy="457200"/>
          </a:xfrm>
        </p:spPr>
        <p:txBody>
          <a:bodyPr/>
          <a:lstStyle/>
          <a:p>
            <a:pPr algn="l"/>
            <a:fld id="{017C7715-D2B4-4B0E-8B79-2B0F00FD1950}" type="slidenum">
              <a:rPr lang="en-US" smtClean="0"/>
              <a:pPr algn="l"/>
              <a:t>9</a:t>
            </a:fld>
            <a:endParaRPr lang="en-US"/>
          </a:p>
        </p:txBody>
      </p:sp>
      <p:cxnSp>
        <p:nvCxnSpPr>
          <p:cNvPr id="9" name="Straight Connector 8"/>
          <p:cNvCxnSpPr/>
          <p:nvPr/>
        </p:nvCxnSpPr>
        <p:spPr bwMode="auto">
          <a:xfrm>
            <a:off x="2362200" y="304800"/>
            <a:ext cx="4114800" cy="762000"/>
          </a:xfrm>
          <a:prstGeom prst="line">
            <a:avLst/>
          </a:prstGeom>
          <a:gradFill rotWithShape="1">
            <a:gsLst>
              <a:gs pos="0">
                <a:schemeClr val="accent1"/>
              </a:gs>
              <a:gs pos="100000">
                <a:schemeClr val="bg1"/>
              </a:gs>
            </a:gsLst>
            <a:lin ang="0" scaled="1"/>
          </a:gradFill>
          <a:ln w="9525" cap="flat" cmpd="sng" algn="ctr">
            <a:noFill/>
            <a:prstDash val="solid"/>
            <a:round/>
            <a:headEnd type="none" w="med" len="med"/>
            <a:tailEnd type="none" w="med" len="med"/>
          </a:ln>
          <a:effectLst/>
        </p:spPr>
      </p:cxnSp>
      <p:cxnSp>
        <p:nvCxnSpPr>
          <p:cNvPr id="11" name="Straight Connector 10"/>
          <p:cNvCxnSpPr/>
          <p:nvPr/>
        </p:nvCxnSpPr>
        <p:spPr bwMode="auto">
          <a:xfrm rot="16200000" flipH="1">
            <a:off x="1866900" y="1257300"/>
            <a:ext cx="2895600" cy="1447800"/>
          </a:xfrm>
          <a:prstGeom prst="line">
            <a:avLst/>
          </a:prstGeom>
          <a:gradFill rotWithShape="1">
            <a:gsLst>
              <a:gs pos="0">
                <a:schemeClr val="accent1"/>
              </a:gs>
              <a:gs pos="100000">
                <a:schemeClr val="bg1"/>
              </a:gs>
            </a:gsLst>
            <a:lin ang="0" scaled="1"/>
          </a:gradFill>
          <a:ln w="9525" cap="flat" cmpd="sng" algn="ctr">
            <a:noFill/>
            <a:prstDash val="solid"/>
            <a:round/>
            <a:headEnd type="none" w="med" len="med"/>
            <a:tailEnd type="none" w="med" len="med"/>
          </a:ln>
          <a:effectLst/>
        </p:spPr>
      </p:cxnSp>
      <p:graphicFrame>
        <p:nvGraphicFramePr>
          <p:cNvPr id="134152" name="Object 8"/>
          <p:cNvGraphicFramePr>
            <a:graphicFrameLocks noChangeAspect="1"/>
          </p:cNvGraphicFramePr>
          <p:nvPr/>
        </p:nvGraphicFramePr>
        <p:xfrm>
          <a:off x="3581400" y="1828800"/>
          <a:ext cx="5375092" cy="4302377"/>
        </p:xfrm>
        <a:graphic>
          <a:graphicData uri="http://schemas.openxmlformats.org/presentationml/2006/ole">
            <p:oleObj spid="_x0000_s134152" name="Chart" r:id="rId3" imgW="11725152" imgH="9391529" progId="MSGraph.Chart.8">
              <p:embed followColorScheme="full"/>
            </p:oleObj>
          </a:graphicData>
        </a:graphic>
      </p:graphicFrame>
      <p:sp>
        <p:nvSpPr>
          <p:cNvPr id="12" name="TextBox 3"/>
          <p:cNvSpPr txBox="1">
            <a:spLocks noChangeArrowheads="1"/>
          </p:cNvSpPr>
          <p:nvPr/>
        </p:nvSpPr>
        <p:spPr bwMode="auto">
          <a:xfrm>
            <a:off x="6276975" y="6553200"/>
            <a:ext cx="2790825" cy="274638"/>
          </a:xfrm>
          <a:prstGeom prst="rect">
            <a:avLst/>
          </a:prstGeom>
          <a:noFill/>
          <a:ln w="9525">
            <a:noFill/>
            <a:miter lim="800000"/>
            <a:headEnd/>
            <a:tailEnd/>
          </a:ln>
        </p:spPr>
        <p:txBody>
          <a:bodyPr>
            <a:spAutoFit/>
          </a:bodyPr>
          <a:lstStyle/>
          <a:p>
            <a:pPr algn="r"/>
            <a:r>
              <a:rPr lang="en-US" sz="1200" dirty="0">
                <a:latin typeface="Trebuchet MS" pitchFamily="34" charset="0"/>
              </a:rPr>
              <a:t>Base: Total Account Holders = </a:t>
            </a:r>
            <a:r>
              <a:rPr lang="en-US" sz="1200" dirty="0" smtClean="0">
                <a:latin typeface="Trebuchet MS" pitchFamily="34" charset="0"/>
              </a:rPr>
              <a:t>2596</a:t>
            </a:r>
            <a:endParaRPr lang="en-US" sz="1200" dirty="0">
              <a:latin typeface="Trebuchet MS" pitchFamily="34" charset="0"/>
            </a:endParaRPr>
          </a:p>
        </p:txBody>
      </p:sp>
      <p:pic>
        <p:nvPicPr>
          <p:cNvPr id="10" name="Picture 3" descr="C:\Users\Naoum\Desktop\Banks KSA\sabb.gif"/>
          <p:cNvPicPr>
            <a:picLocks noChangeAspect="1" noChangeArrowheads="1"/>
          </p:cNvPicPr>
          <p:nvPr/>
        </p:nvPicPr>
        <p:blipFill>
          <a:blip r:embed="rId4"/>
          <a:srcRect/>
          <a:stretch>
            <a:fillRect/>
          </a:stretch>
        </p:blipFill>
        <p:spPr bwMode="auto">
          <a:xfrm>
            <a:off x="8229600" y="0"/>
            <a:ext cx="914400" cy="640080"/>
          </a:xfrm>
          <a:prstGeom prst="rect">
            <a:avLst/>
          </a:prstGeom>
          <a:noFill/>
        </p:spPr>
      </p:pic>
      <p:pic>
        <p:nvPicPr>
          <p:cNvPr id="13" name="Picture 2" descr="C:\Users\Naoum\Desktop\Naoum\My Files\Work files\my own work\Trainings\Training stuff\parc-logo.jpg"/>
          <p:cNvPicPr>
            <a:picLocks noChangeAspect="1" noChangeArrowheads="1"/>
          </p:cNvPicPr>
          <p:nvPr/>
        </p:nvPicPr>
        <p:blipFill>
          <a:blip r:embed="rId5" cstate="print"/>
          <a:srcRect/>
          <a:stretch>
            <a:fillRect/>
          </a:stretch>
        </p:blipFill>
        <p:spPr bwMode="auto">
          <a:xfrm>
            <a:off x="0" y="1"/>
            <a:ext cx="1219200" cy="692804"/>
          </a:xfrm>
          <a:prstGeom prst="rect">
            <a:avLst/>
          </a:prstGeom>
          <a:noFill/>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Pixel">
  <a:themeElements>
    <a:clrScheme name="Pixel 12">
      <a:dk1>
        <a:srgbClr val="000000"/>
      </a:dk1>
      <a:lt1>
        <a:srgbClr val="FFFFFF"/>
      </a:lt1>
      <a:dk2>
        <a:srgbClr val="000000"/>
      </a:dk2>
      <a:lt2>
        <a:srgbClr val="00007D"/>
      </a:lt2>
      <a:accent1>
        <a:srgbClr val="9999FF"/>
      </a:accent1>
      <a:accent2>
        <a:srgbClr val="9999CC"/>
      </a:accent2>
      <a:accent3>
        <a:srgbClr val="FFFFFF"/>
      </a:accent3>
      <a:accent4>
        <a:srgbClr val="000000"/>
      </a:accent4>
      <a:accent5>
        <a:srgbClr val="CACAFF"/>
      </a:accent5>
      <a:accent6>
        <a:srgbClr val="8A8AB9"/>
      </a:accent6>
      <a:hlink>
        <a:srgbClr val="666699"/>
      </a:hlink>
      <a:folHlink>
        <a:srgbClr val="CCCCE6"/>
      </a:folHlink>
    </a:clrScheme>
    <a:fontScheme name="Pixel">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gradFill rotWithShape="1">
          <a:gsLst>
            <a:gs pos="0">
              <a:schemeClr val="accent1"/>
            </a:gs>
            <a:gs pos="100000">
              <a:schemeClr val="bg1"/>
            </a:gs>
          </a:gsLst>
          <a:lin ang="0" scaled="1"/>
        </a:gradFill>
        <a:ln w="9525" cap="flat" cmpd="sng" algn="ctr">
          <a:no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cs typeface="Arial" charset="0"/>
          </a:defRPr>
        </a:defPPr>
      </a:lstStyle>
    </a:spDef>
    <a:lnDef>
      <a:spPr bwMode="auto">
        <a:xfrm>
          <a:off x="0" y="0"/>
          <a:ext cx="1" cy="1"/>
        </a:xfrm>
        <a:custGeom>
          <a:avLst/>
          <a:gdLst/>
          <a:ahLst/>
          <a:cxnLst/>
          <a:rect l="0" t="0" r="0" b="0"/>
          <a:pathLst/>
        </a:custGeom>
        <a:gradFill rotWithShape="1">
          <a:gsLst>
            <a:gs pos="0">
              <a:schemeClr val="accent1"/>
            </a:gs>
            <a:gs pos="100000">
              <a:schemeClr val="bg1"/>
            </a:gs>
          </a:gsLst>
          <a:lin ang="0" scaled="1"/>
        </a:gradFill>
        <a:ln w="9525" cap="flat" cmpd="sng" algn="ctr">
          <a:no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cs typeface="Arial" charset="0"/>
          </a:defRPr>
        </a:defPPr>
      </a:lstStyle>
    </a:lnDef>
  </a:objectDefaults>
  <a:extraClrSchemeLst>
    <a:extraClrScheme>
      <a:clrScheme name="Pixel 1">
        <a:dk1>
          <a:srgbClr val="0066FF"/>
        </a:dk1>
        <a:lt1>
          <a:srgbClr val="FFFFFF"/>
        </a:lt1>
        <a:dk2>
          <a:srgbClr val="000066"/>
        </a:dk2>
        <a:lt2>
          <a:srgbClr val="FFFFFF"/>
        </a:lt2>
        <a:accent1>
          <a:srgbClr val="6699FF"/>
        </a:accent1>
        <a:accent2>
          <a:srgbClr val="3333FF"/>
        </a:accent2>
        <a:accent3>
          <a:srgbClr val="AAAAB8"/>
        </a:accent3>
        <a:accent4>
          <a:srgbClr val="DADADA"/>
        </a:accent4>
        <a:accent5>
          <a:srgbClr val="B8CAFF"/>
        </a:accent5>
        <a:accent6>
          <a:srgbClr val="2D2DE7"/>
        </a:accent6>
        <a:hlink>
          <a:srgbClr val="FFCC00"/>
        </a:hlink>
        <a:folHlink>
          <a:srgbClr val="0000CC"/>
        </a:folHlink>
      </a:clrScheme>
      <a:clrMap bg1="dk2" tx1="lt1" bg2="dk1" tx2="lt2" accent1="accent1" accent2="accent2" accent3="accent3" accent4="accent4" accent5="accent5" accent6="accent6" hlink="hlink" folHlink="folHlink"/>
    </a:extraClrScheme>
    <a:extraClrScheme>
      <a:clrScheme name="Pixel 2">
        <a:dk1>
          <a:srgbClr val="009999"/>
        </a:dk1>
        <a:lt1>
          <a:srgbClr val="FFFFFF"/>
        </a:lt1>
        <a:dk2>
          <a:srgbClr val="334B49"/>
        </a:dk2>
        <a:lt2>
          <a:srgbClr val="FFFFFF"/>
        </a:lt2>
        <a:accent1>
          <a:srgbClr val="33CCCC"/>
        </a:accent1>
        <a:accent2>
          <a:srgbClr val="008080"/>
        </a:accent2>
        <a:accent3>
          <a:srgbClr val="ADB1B1"/>
        </a:accent3>
        <a:accent4>
          <a:srgbClr val="DADADA"/>
        </a:accent4>
        <a:accent5>
          <a:srgbClr val="ADE2E2"/>
        </a:accent5>
        <a:accent6>
          <a:srgbClr val="007373"/>
        </a:accent6>
        <a:hlink>
          <a:srgbClr val="FFCC00"/>
        </a:hlink>
        <a:folHlink>
          <a:srgbClr val="006666"/>
        </a:folHlink>
      </a:clrScheme>
      <a:clrMap bg1="dk2" tx1="lt1" bg2="dk1" tx2="lt2" accent1="accent1" accent2="accent2" accent3="accent3" accent4="accent4" accent5="accent5" accent6="accent6" hlink="hlink" folHlink="folHlink"/>
    </a:extraClrScheme>
    <a:extraClrScheme>
      <a:clrScheme name="Pixel 3">
        <a:dk1>
          <a:srgbClr val="006699"/>
        </a:dk1>
        <a:lt1>
          <a:srgbClr val="FFFFFF"/>
        </a:lt1>
        <a:dk2>
          <a:srgbClr val="333399"/>
        </a:dk2>
        <a:lt2>
          <a:srgbClr val="FFFFFF"/>
        </a:lt2>
        <a:accent1>
          <a:srgbClr val="0099CC"/>
        </a:accent1>
        <a:accent2>
          <a:srgbClr val="0386AF"/>
        </a:accent2>
        <a:accent3>
          <a:srgbClr val="ADADCA"/>
        </a:accent3>
        <a:accent4>
          <a:srgbClr val="DADADA"/>
        </a:accent4>
        <a:accent5>
          <a:srgbClr val="AACAE2"/>
        </a:accent5>
        <a:accent6>
          <a:srgbClr val="02799E"/>
        </a:accent6>
        <a:hlink>
          <a:srgbClr val="FFCC00"/>
        </a:hlink>
        <a:folHlink>
          <a:srgbClr val="6699FF"/>
        </a:folHlink>
      </a:clrScheme>
      <a:clrMap bg1="dk2" tx1="lt1" bg2="dk1" tx2="lt2" accent1="accent1" accent2="accent2" accent3="accent3" accent4="accent4" accent5="accent5" accent6="accent6" hlink="hlink" folHlink="folHlink"/>
    </a:extraClrScheme>
    <a:extraClrScheme>
      <a:clrScheme name="Pixel 4">
        <a:dk1>
          <a:srgbClr val="008080"/>
        </a:dk1>
        <a:lt1>
          <a:srgbClr val="FFFFFF"/>
        </a:lt1>
        <a:dk2>
          <a:srgbClr val="2F978D"/>
        </a:dk2>
        <a:lt2>
          <a:srgbClr val="FFFFFF"/>
        </a:lt2>
        <a:accent1>
          <a:srgbClr val="0099FF"/>
        </a:accent1>
        <a:accent2>
          <a:srgbClr val="009999"/>
        </a:accent2>
        <a:accent3>
          <a:srgbClr val="ADC9C5"/>
        </a:accent3>
        <a:accent4>
          <a:srgbClr val="DADADA"/>
        </a:accent4>
        <a:accent5>
          <a:srgbClr val="AACAFF"/>
        </a:accent5>
        <a:accent6>
          <a:srgbClr val="008A8A"/>
        </a:accent6>
        <a:hlink>
          <a:srgbClr val="FFFFCC"/>
        </a:hlink>
        <a:folHlink>
          <a:srgbClr val="70CAC6"/>
        </a:folHlink>
      </a:clrScheme>
      <a:clrMap bg1="dk2" tx1="lt1" bg2="dk1" tx2="lt2" accent1="accent1" accent2="accent2" accent3="accent3" accent4="accent4" accent5="accent5" accent6="accent6" hlink="hlink" folHlink="folHlink"/>
    </a:extraClrScheme>
    <a:extraClrScheme>
      <a:clrScheme name="Pixel 5">
        <a:dk1>
          <a:srgbClr val="822504"/>
        </a:dk1>
        <a:lt1>
          <a:srgbClr val="FFFFFF"/>
        </a:lt1>
        <a:dk2>
          <a:srgbClr val="330000"/>
        </a:dk2>
        <a:lt2>
          <a:srgbClr val="FFFFFF"/>
        </a:lt2>
        <a:accent1>
          <a:srgbClr val="FF9900"/>
        </a:accent1>
        <a:accent2>
          <a:srgbClr val="9E2A06"/>
        </a:accent2>
        <a:accent3>
          <a:srgbClr val="ADAAAA"/>
        </a:accent3>
        <a:accent4>
          <a:srgbClr val="DADADA"/>
        </a:accent4>
        <a:accent5>
          <a:srgbClr val="FFCAAA"/>
        </a:accent5>
        <a:accent6>
          <a:srgbClr val="8F2505"/>
        </a:accent6>
        <a:hlink>
          <a:srgbClr val="FF3300"/>
        </a:hlink>
        <a:folHlink>
          <a:srgbClr val="7C0704"/>
        </a:folHlink>
      </a:clrScheme>
      <a:clrMap bg1="dk2" tx1="lt1" bg2="dk1" tx2="lt2" accent1="accent1" accent2="accent2" accent3="accent3" accent4="accent4" accent5="accent5" accent6="accent6" hlink="hlink" folHlink="folHlink"/>
    </a:extraClrScheme>
    <a:extraClrScheme>
      <a:clrScheme name="Pixel 6">
        <a:dk1>
          <a:srgbClr val="336600"/>
        </a:dk1>
        <a:lt1>
          <a:srgbClr val="FFFFFF"/>
        </a:lt1>
        <a:dk2>
          <a:srgbClr val="4A7911"/>
        </a:dk2>
        <a:lt2>
          <a:srgbClr val="FFFFFF"/>
        </a:lt2>
        <a:accent1>
          <a:srgbClr val="666633"/>
        </a:accent1>
        <a:accent2>
          <a:srgbClr val="669900"/>
        </a:accent2>
        <a:accent3>
          <a:srgbClr val="B1BEAA"/>
        </a:accent3>
        <a:accent4>
          <a:srgbClr val="DADADA"/>
        </a:accent4>
        <a:accent5>
          <a:srgbClr val="B8B8AD"/>
        </a:accent5>
        <a:accent6>
          <a:srgbClr val="5C8A00"/>
        </a:accent6>
        <a:hlink>
          <a:srgbClr val="FFCC00"/>
        </a:hlink>
        <a:folHlink>
          <a:srgbClr val="99CC00"/>
        </a:folHlink>
      </a:clrScheme>
      <a:clrMap bg1="dk2" tx1="lt1" bg2="dk1" tx2="lt2" accent1="accent1" accent2="accent2" accent3="accent3" accent4="accent4" accent5="accent5" accent6="accent6" hlink="hlink" folHlink="folHlink"/>
    </a:extraClrScheme>
    <a:extraClrScheme>
      <a:clrScheme name="Pixel 7">
        <a:dk1>
          <a:srgbClr val="000000"/>
        </a:dk1>
        <a:lt1>
          <a:srgbClr val="FFFFFF"/>
        </a:lt1>
        <a:dk2>
          <a:srgbClr val="000000"/>
        </a:dk2>
        <a:lt2>
          <a:srgbClr val="CC3300"/>
        </a:lt2>
        <a:accent1>
          <a:srgbClr val="FFCC00"/>
        </a:accent1>
        <a:accent2>
          <a:srgbClr val="CC6600"/>
        </a:accent2>
        <a:accent3>
          <a:srgbClr val="FFFFFF"/>
        </a:accent3>
        <a:accent4>
          <a:srgbClr val="000000"/>
        </a:accent4>
        <a:accent5>
          <a:srgbClr val="FFE2AA"/>
        </a:accent5>
        <a:accent6>
          <a:srgbClr val="B95C00"/>
        </a:accent6>
        <a:hlink>
          <a:srgbClr val="663300"/>
        </a:hlink>
        <a:folHlink>
          <a:srgbClr val="CC9900"/>
        </a:folHlink>
      </a:clrScheme>
      <a:clrMap bg1="lt1" tx1="dk1" bg2="lt2" tx2="dk2" accent1="accent1" accent2="accent2" accent3="accent3" accent4="accent4" accent5="accent5" accent6="accent6" hlink="hlink" folHlink="folHlink"/>
    </a:extraClrScheme>
    <a:extraClrScheme>
      <a:clrScheme name="Pixel 8">
        <a:dk1>
          <a:srgbClr val="003300"/>
        </a:dk1>
        <a:lt1>
          <a:srgbClr val="FFFFFF"/>
        </a:lt1>
        <a:dk2>
          <a:srgbClr val="000000"/>
        </a:dk2>
        <a:lt2>
          <a:srgbClr val="336600"/>
        </a:lt2>
        <a:accent1>
          <a:srgbClr val="CCCC00"/>
        </a:accent1>
        <a:accent2>
          <a:srgbClr val="669900"/>
        </a:accent2>
        <a:accent3>
          <a:srgbClr val="FFFFFF"/>
        </a:accent3>
        <a:accent4>
          <a:srgbClr val="002A00"/>
        </a:accent4>
        <a:accent5>
          <a:srgbClr val="E2E2AA"/>
        </a:accent5>
        <a:accent6>
          <a:srgbClr val="5C8A00"/>
        </a:accent6>
        <a:hlink>
          <a:srgbClr val="333300"/>
        </a:hlink>
        <a:folHlink>
          <a:srgbClr val="99CC00"/>
        </a:folHlink>
      </a:clrScheme>
      <a:clrMap bg1="lt1" tx1="dk1" bg2="lt2" tx2="dk2" accent1="accent1" accent2="accent2" accent3="accent3" accent4="accent4" accent5="accent5" accent6="accent6" hlink="hlink" folHlink="folHlink"/>
    </a:extraClrScheme>
    <a:extraClrScheme>
      <a:clrScheme name="Pixel 9">
        <a:dk1>
          <a:srgbClr val="000000"/>
        </a:dk1>
        <a:lt1>
          <a:srgbClr val="FFFFFF"/>
        </a:lt1>
        <a:dk2>
          <a:srgbClr val="000000"/>
        </a:dk2>
        <a:lt2>
          <a:srgbClr val="440044"/>
        </a:lt2>
        <a:accent1>
          <a:srgbClr val="FFCCCC"/>
        </a:accent1>
        <a:accent2>
          <a:srgbClr val="790571"/>
        </a:accent2>
        <a:accent3>
          <a:srgbClr val="FFFFFF"/>
        </a:accent3>
        <a:accent4>
          <a:srgbClr val="000000"/>
        </a:accent4>
        <a:accent5>
          <a:srgbClr val="FFE2E2"/>
        </a:accent5>
        <a:accent6>
          <a:srgbClr val="6D0466"/>
        </a:accent6>
        <a:hlink>
          <a:srgbClr val="993366"/>
        </a:hlink>
        <a:folHlink>
          <a:srgbClr val="9F839F"/>
        </a:folHlink>
      </a:clrScheme>
      <a:clrMap bg1="lt1" tx1="dk1" bg2="lt2" tx2="dk2" accent1="accent1" accent2="accent2" accent3="accent3" accent4="accent4" accent5="accent5" accent6="accent6" hlink="hlink" folHlink="folHlink"/>
    </a:extraClrScheme>
    <a:extraClrScheme>
      <a:clrScheme name="Pixel 10">
        <a:dk1>
          <a:srgbClr val="000000"/>
        </a:dk1>
        <a:lt1>
          <a:srgbClr val="FFFFFF"/>
        </a:lt1>
        <a:dk2>
          <a:srgbClr val="000000"/>
        </a:dk2>
        <a:lt2>
          <a:srgbClr val="FF9900"/>
        </a:lt2>
        <a:accent1>
          <a:srgbClr val="FFCC99"/>
        </a:accent1>
        <a:accent2>
          <a:srgbClr val="FBA313"/>
        </a:accent2>
        <a:accent3>
          <a:srgbClr val="FFFFFF"/>
        </a:accent3>
        <a:accent4>
          <a:srgbClr val="000000"/>
        </a:accent4>
        <a:accent5>
          <a:srgbClr val="FFE2CA"/>
        </a:accent5>
        <a:accent6>
          <a:srgbClr val="E39310"/>
        </a:accent6>
        <a:hlink>
          <a:srgbClr val="CC3300"/>
        </a:hlink>
        <a:folHlink>
          <a:srgbClr val="FCC66E"/>
        </a:folHlink>
      </a:clrScheme>
      <a:clrMap bg1="lt1" tx1="dk1" bg2="lt2" tx2="dk2" accent1="accent1" accent2="accent2" accent3="accent3" accent4="accent4" accent5="accent5" accent6="accent6" hlink="hlink" folHlink="folHlink"/>
    </a:extraClrScheme>
    <a:extraClrScheme>
      <a:clrScheme name="Pixel 11">
        <a:dk1>
          <a:srgbClr val="000000"/>
        </a:dk1>
        <a:lt1>
          <a:srgbClr val="FFFFFF"/>
        </a:lt1>
        <a:dk2>
          <a:srgbClr val="000000"/>
        </a:dk2>
        <a:lt2>
          <a:srgbClr val="779F92"/>
        </a:lt2>
        <a:accent1>
          <a:srgbClr val="33CCCC"/>
        </a:accent1>
        <a:accent2>
          <a:srgbClr val="9DC2D7"/>
        </a:accent2>
        <a:accent3>
          <a:srgbClr val="FFFFFF"/>
        </a:accent3>
        <a:accent4>
          <a:srgbClr val="000000"/>
        </a:accent4>
        <a:accent5>
          <a:srgbClr val="ADE2E2"/>
        </a:accent5>
        <a:accent6>
          <a:srgbClr val="8EB0C3"/>
        </a:accent6>
        <a:hlink>
          <a:srgbClr val="006666"/>
        </a:hlink>
        <a:folHlink>
          <a:srgbClr val="CCCCFF"/>
        </a:folHlink>
      </a:clrScheme>
      <a:clrMap bg1="lt1" tx1="dk1" bg2="lt2" tx2="dk2" accent1="accent1" accent2="accent2" accent3="accent3" accent4="accent4" accent5="accent5" accent6="accent6" hlink="hlink" folHlink="folHlink"/>
    </a:extraClrScheme>
    <a:extraClrScheme>
      <a:clrScheme name="Pixel 12">
        <a:dk1>
          <a:srgbClr val="000000"/>
        </a:dk1>
        <a:lt1>
          <a:srgbClr val="FFFFFF"/>
        </a:lt1>
        <a:dk2>
          <a:srgbClr val="000000"/>
        </a:dk2>
        <a:lt2>
          <a:srgbClr val="00007D"/>
        </a:lt2>
        <a:accent1>
          <a:srgbClr val="9999FF"/>
        </a:accent1>
        <a:accent2>
          <a:srgbClr val="9999CC"/>
        </a:accent2>
        <a:accent3>
          <a:srgbClr val="FFFFFF"/>
        </a:accent3>
        <a:accent4>
          <a:srgbClr val="000000"/>
        </a:accent4>
        <a:accent5>
          <a:srgbClr val="CACAFF"/>
        </a:accent5>
        <a:accent6>
          <a:srgbClr val="8A8AB9"/>
        </a:accent6>
        <a:hlink>
          <a:srgbClr val="666699"/>
        </a:hlink>
        <a:folHlink>
          <a:srgbClr val="CCCCE6"/>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Pixel</Template>
  <TotalTime>4926</TotalTime>
  <Words>2433</Words>
  <Application>Microsoft Office PowerPoint</Application>
  <PresentationFormat>On-screen Show (4:3)</PresentationFormat>
  <Paragraphs>456</Paragraphs>
  <Slides>37</Slides>
  <Notes>0</Notes>
  <HiddenSlides>0</HiddenSlides>
  <MMClips>0</MMClips>
  <ScaleCrop>false</ScaleCrop>
  <HeadingPairs>
    <vt:vector size="6" baseType="variant">
      <vt:variant>
        <vt:lpstr>Theme</vt:lpstr>
      </vt:variant>
      <vt:variant>
        <vt:i4>1</vt:i4>
      </vt:variant>
      <vt:variant>
        <vt:lpstr>Embedded OLE Servers</vt:lpstr>
      </vt:variant>
      <vt:variant>
        <vt:i4>2</vt:i4>
      </vt:variant>
      <vt:variant>
        <vt:lpstr>Slide Titles</vt:lpstr>
      </vt:variant>
      <vt:variant>
        <vt:i4>37</vt:i4>
      </vt:variant>
    </vt:vector>
  </HeadingPairs>
  <TitlesOfParts>
    <vt:vector size="40" baseType="lpstr">
      <vt:lpstr>Pixel</vt:lpstr>
      <vt:lpstr>Chart</vt:lpstr>
      <vt:lpstr>Microsoft Graph Chart</vt:lpstr>
      <vt:lpstr>Slide 1</vt:lpstr>
      <vt:lpstr>Slide 2</vt:lpstr>
      <vt:lpstr>Slide 3</vt:lpstr>
      <vt:lpstr>Slide 4</vt:lpstr>
      <vt:lpstr>Account Holders</vt:lpstr>
      <vt:lpstr>Total Account Holders:</vt:lpstr>
      <vt:lpstr>Savings Account</vt:lpstr>
      <vt:lpstr>Current Account</vt:lpstr>
      <vt:lpstr>Solus Bank Users</vt:lpstr>
      <vt:lpstr>Loyal Vs. Plural Bank Users</vt:lpstr>
      <vt:lpstr>Non- Loyal Users of the Al Rajhi Bank</vt:lpstr>
      <vt:lpstr>Top Factors for Selecting a Bank</vt:lpstr>
      <vt:lpstr>Slide 13</vt:lpstr>
      <vt:lpstr>Slide 14</vt:lpstr>
      <vt:lpstr>Slide 15</vt:lpstr>
      <vt:lpstr>Slide 16</vt:lpstr>
      <vt:lpstr>Slide 17</vt:lpstr>
      <vt:lpstr>Slide 18</vt:lpstr>
      <vt:lpstr>Slide 19</vt:lpstr>
      <vt:lpstr>Slide 20</vt:lpstr>
      <vt:lpstr>Slide 21</vt:lpstr>
      <vt:lpstr>Slide 22</vt:lpstr>
      <vt:lpstr>Slide 23</vt:lpstr>
      <vt:lpstr>Gender &amp; Age</vt:lpstr>
      <vt:lpstr>Income</vt:lpstr>
      <vt:lpstr>Employment</vt:lpstr>
      <vt:lpstr>Area</vt:lpstr>
      <vt:lpstr>Cards owned</vt:lpstr>
      <vt:lpstr>Slide 29</vt:lpstr>
      <vt:lpstr>Slide 30</vt:lpstr>
      <vt:lpstr>Slide 31</vt:lpstr>
      <vt:lpstr>Slide 32</vt:lpstr>
      <vt:lpstr>Slide 33</vt:lpstr>
      <vt:lpstr>Slide 34</vt:lpstr>
      <vt:lpstr>Slide 35</vt:lpstr>
      <vt:lpstr>Slide 36</vt:lpstr>
      <vt:lpstr>Slide 37</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Rudy</dc:creator>
  <dc:description>Rudy@parc-leb.com</dc:description>
  <cp:lastModifiedBy>Naoum</cp:lastModifiedBy>
  <cp:revision>547</cp:revision>
  <dcterms:created xsi:type="dcterms:W3CDTF">2008-04-19T06:15:26Z</dcterms:created>
  <dcterms:modified xsi:type="dcterms:W3CDTF">2011-10-26T13:36:55Z</dcterms:modified>
</cp:coreProperties>
</file>