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notesSlides/notesSlide16.xml" ContentType="application/vnd.openxmlformats-officedocument.presentationml.notesSlide+xml"/>
  <Override PartName="/ppt/drawings/drawing17.xml" ContentType="application/vnd.openxmlformats-officedocument.drawingml.chartshape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drawings/drawing13.xml" ContentType="application/vnd.openxmlformats-officedocument.drawingml.chartshapes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rawings/drawing7.xml" ContentType="application/vnd.openxmlformats-officedocument.drawingml.chartshapes+xml"/>
  <Override PartName="/ppt/drawings/drawing20.xml" ContentType="application/vnd.openxmlformats-officedocument.drawingml.chartshape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drawings/drawing3.xml" ContentType="application/vnd.openxmlformats-officedocument.drawingml.chartshapes+xml"/>
  <Override PartName="/ppt/charts/chart58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notesSlides/notesSlide17.xml" ContentType="application/vnd.openxmlformats-officedocument.presentationml.notesSlide+xml"/>
  <Override PartName="/ppt/charts/chart54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drawings/drawing18.xml" ContentType="application/vnd.openxmlformats-officedocument.drawingml.chartshapes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drawings/drawing14.xml" ContentType="application/vnd.openxmlformats-officedocument.drawingml.chartshapes+xml"/>
  <Override PartName="/ppt/notesSlides/notesSlide31.xml" ContentType="application/vnd.openxmlformats-officedocument.presentationml.notesSlide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rawings/drawing10.xml" ContentType="application/vnd.openxmlformats-officedocument.drawingml.chartshapes+xml"/>
  <Override PartName="/ppt/charts/chart59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charts/chart26.xml" ContentType="application/vnd.openxmlformats-officedocument.drawingml.chart+xml"/>
  <Override PartName="/ppt/notesSlides/notesSlide18.xml" ContentType="application/vnd.openxmlformats-officedocument.presentationml.notesSlide+xml"/>
  <Override PartName="/ppt/charts/chart44.xml" ContentType="application/vnd.openxmlformats-officedocument.drawingml.chart+xml"/>
  <Override PartName="/ppt/drawings/drawing19.xml" ContentType="application/vnd.openxmlformats-officedocument.drawingml.chartshapes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drawings/drawing15.xml" ContentType="application/vnd.openxmlformats-officedocument.drawingml.chartshapes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rawings/drawing9.xml" ContentType="application/vnd.openxmlformats-officedocument.drawingml.chartshapes+xml"/>
  <Override PartName="/ppt/notesSlides/notesSlide50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notesSlides/notesSlide15.xml" ContentType="application/vnd.openxmlformats-officedocument.presentationml.notesSlide+xml"/>
  <Override PartName="/ppt/charts/chart52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notesSlides/notesSlide22.xml" ContentType="application/vnd.openxmlformats-officedocument.presentationml.notesSlide+xml"/>
  <Override PartName="/ppt/charts/chart41.xml" ContentType="application/vnd.openxmlformats-officedocument.drawingml.chart+xml"/>
  <Override PartName="/ppt/drawings/drawing16.xml" ContentType="application/vnd.openxmlformats-officedocument.drawingml.chartshapes+xml"/>
  <Override PartName="/ppt/notesSlides/notesSlide33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rawings/drawing12.xml" ContentType="application/vnd.openxmlformats-officedocument.drawingml.chartshape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drawings/drawing2.xml" ContentType="application/vnd.openxmlformats-officedocument.drawingml.chartshape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notesSlides/notesSlide3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8"/>
  </p:notesMasterIdLst>
  <p:handoutMasterIdLst>
    <p:handoutMasterId r:id="rId59"/>
  </p:handoutMasterIdLst>
  <p:sldIdLst>
    <p:sldId id="258" r:id="rId2"/>
    <p:sldId id="257" r:id="rId3"/>
    <p:sldId id="347" r:id="rId4"/>
    <p:sldId id="281" r:id="rId5"/>
    <p:sldId id="299" r:id="rId6"/>
    <p:sldId id="322" r:id="rId7"/>
    <p:sldId id="321" r:id="rId8"/>
    <p:sldId id="323" r:id="rId9"/>
    <p:sldId id="362" r:id="rId10"/>
    <p:sldId id="301" r:id="rId11"/>
    <p:sldId id="342" r:id="rId12"/>
    <p:sldId id="343" r:id="rId13"/>
    <p:sldId id="344" r:id="rId14"/>
    <p:sldId id="345" r:id="rId15"/>
    <p:sldId id="339" r:id="rId16"/>
    <p:sldId id="340" r:id="rId17"/>
    <p:sldId id="313" r:id="rId18"/>
    <p:sldId id="341" r:id="rId19"/>
    <p:sldId id="356" r:id="rId20"/>
    <p:sldId id="357" r:id="rId21"/>
    <p:sldId id="358" r:id="rId22"/>
    <p:sldId id="284" r:id="rId23"/>
    <p:sldId id="363" r:id="rId24"/>
    <p:sldId id="364" r:id="rId25"/>
    <p:sldId id="365" r:id="rId26"/>
    <p:sldId id="366" r:id="rId27"/>
    <p:sldId id="285" r:id="rId28"/>
    <p:sldId id="305" r:id="rId29"/>
    <p:sldId id="325" r:id="rId30"/>
    <p:sldId id="326" r:id="rId31"/>
    <p:sldId id="327" r:id="rId32"/>
    <p:sldId id="328" r:id="rId33"/>
    <p:sldId id="335" r:id="rId34"/>
    <p:sldId id="336" r:id="rId35"/>
    <p:sldId id="337" r:id="rId36"/>
    <p:sldId id="338" r:id="rId37"/>
    <p:sldId id="329" r:id="rId38"/>
    <p:sldId id="330" r:id="rId39"/>
    <p:sldId id="331" r:id="rId40"/>
    <p:sldId id="332" r:id="rId41"/>
    <p:sldId id="333" r:id="rId42"/>
    <p:sldId id="334" r:id="rId43"/>
    <p:sldId id="315" r:id="rId44"/>
    <p:sldId id="306" r:id="rId45"/>
    <p:sldId id="307" r:id="rId46"/>
    <p:sldId id="308" r:id="rId47"/>
    <p:sldId id="316" r:id="rId48"/>
    <p:sldId id="317" r:id="rId49"/>
    <p:sldId id="318" r:id="rId50"/>
    <p:sldId id="367" r:id="rId51"/>
    <p:sldId id="368" r:id="rId52"/>
    <p:sldId id="369" r:id="rId53"/>
    <p:sldId id="370" r:id="rId54"/>
    <p:sldId id="371" r:id="rId55"/>
    <p:sldId id="372" r:id="rId56"/>
    <p:sldId id="373" r:id="rId57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8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72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909" algn="l" defTabSz="91436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090" algn="l" defTabSz="91436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272" algn="l" defTabSz="91436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454" algn="l" defTabSz="91436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sha Gomes" initials="N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47EB"/>
    <a:srgbClr val="C6E6A2"/>
    <a:srgbClr val="99FF66"/>
    <a:srgbClr val="568424"/>
    <a:srgbClr val="7C418F"/>
    <a:srgbClr val="7CBF33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4" autoAdjust="0"/>
    <p:restoredTop sz="94660"/>
  </p:normalViewPr>
  <p:slideViewPr>
    <p:cSldViewPr>
      <p:cViewPr>
        <p:scale>
          <a:sx n="70" d="100"/>
          <a:sy n="70" d="100"/>
        </p:scale>
        <p:origin x="-156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4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5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oleObject" Target="file:///\\192.168.1.10\PARC%20-%20Marketing\Pratima\ICT-%20Files\Time%20Dairy\Other%20Places%20(Mosque).xlsx" TargetMode="Externa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mar\Documents\choices\reports\XLReport215.XML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mar\Documents\choices\reports\XLReport216.XML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6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7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9127307317230688"/>
          <c:y val="3.0794638338244598E-2"/>
          <c:w val="0.67269555519472513"/>
          <c:h val="0.75723930506038062"/>
        </c:manualLayout>
      </c:layout>
      <c:barChart>
        <c:barDir val="bar"/>
        <c:grouping val="percentStacked"/>
        <c:ser>
          <c:idx val="0"/>
          <c:order val="0"/>
          <c:tx>
            <c:strRef>
              <c:f>Sheet1!$A$2</c:f>
              <c:strCache>
                <c:ptCount val="1"/>
                <c:pt idx="0">
                  <c:v>Five or more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Sheet1!$B$2:$J$2</c:f>
              <c:numCache>
                <c:formatCode>0</c:formatCode>
                <c:ptCount val="9"/>
                <c:pt idx="0">
                  <c:v>10.7597</c:v>
                </c:pt>
                <c:pt idx="1">
                  <c:v>7.41</c:v>
                </c:pt>
                <c:pt idx="2">
                  <c:v>12.2066</c:v>
                </c:pt>
                <c:pt idx="3">
                  <c:v>19.931699999999989</c:v>
                </c:pt>
                <c:pt idx="4">
                  <c:v>2.3211999999999997</c:v>
                </c:pt>
                <c:pt idx="5">
                  <c:v>7.59</c:v>
                </c:pt>
                <c:pt idx="6">
                  <c:v>4.7405999999999997</c:v>
                </c:pt>
                <c:pt idx="7">
                  <c:v>8.5400000000000009</c:v>
                </c:pt>
                <c:pt idx="8">
                  <c:v>15.554100000000002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Four</c:v>
                </c:pt>
              </c:strCache>
            </c:strRef>
          </c:tx>
          <c:spPr>
            <a:solidFill>
              <a:srgbClr val="C6E6A2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Sheet1!$B$3:$J$3</c:f>
              <c:numCache>
                <c:formatCode>0</c:formatCode>
                <c:ptCount val="9"/>
                <c:pt idx="0">
                  <c:v>12.753400000000006</c:v>
                </c:pt>
                <c:pt idx="1">
                  <c:v>5.71</c:v>
                </c:pt>
                <c:pt idx="2">
                  <c:v>16.7941</c:v>
                </c:pt>
                <c:pt idx="3">
                  <c:v>16.891800000000028</c:v>
                </c:pt>
                <c:pt idx="4">
                  <c:v>7.4646000000000008</c:v>
                </c:pt>
                <c:pt idx="5">
                  <c:v>15.9</c:v>
                </c:pt>
                <c:pt idx="6">
                  <c:v>7.1864999999999997</c:v>
                </c:pt>
                <c:pt idx="7">
                  <c:v>12.5</c:v>
                </c:pt>
                <c:pt idx="8">
                  <c:v>14.160400000000006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Three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Sheet1!$B$4:$J$4</c:f>
              <c:numCache>
                <c:formatCode>0</c:formatCode>
                <c:ptCount val="9"/>
                <c:pt idx="0">
                  <c:v>16.776399999999967</c:v>
                </c:pt>
                <c:pt idx="1">
                  <c:v>6.9099999999999993</c:v>
                </c:pt>
                <c:pt idx="2">
                  <c:v>21.945999999999962</c:v>
                </c:pt>
                <c:pt idx="3">
                  <c:v>18.611800000000045</c:v>
                </c:pt>
                <c:pt idx="4">
                  <c:v>15.2858</c:v>
                </c:pt>
                <c:pt idx="5">
                  <c:v>28.7</c:v>
                </c:pt>
                <c:pt idx="6">
                  <c:v>14.7234</c:v>
                </c:pt>
                <c:pt idx="7">
                  <c:v>28.9</c:v>
                </c:pt>
                <c:pt idx="8">
                  <c:v>18.054100000000005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Two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Sheet1!$B$5:$J$5</c:f>
              <c:numCache>
                <c:formatCode>0</c:formatCode>
                <c:ptCount val="9"/>
                <c:pt idx="0">
                  <c:v>25.344899999999999</c:v>
                </c:pt>
                <c:pt idx="1">
                  <c:v>12.2</c:v>
                </c:pt>
                <c:pt idx="2">
                  <c:v>20.938699999999958</c:v>
                </c:pt>
                <c:pt idx="3">
                  <c:v>23.918599999999966</c:v>
                </c:pt>
                <c:pt idx="4">
                  <c:v>32.528800000000011</c:v>
                </c:pt>
                <c:pt idx="5">
                  <c:v>23.7</c:v>
                </c:pt>
                <c:pt idx="6">
                  <c:v>32.207900000000002</c:v>
                </c:pt>
                <c:pt idx="7">
                  <c:v>29.4</c:v>
                </c:pt>
                <c:pt idx="8">
                  <c:v>20.975099999999962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One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Sheet1!$B$6:$J$6</c:f>
              <c:numCache>
                <c:formatCode>0</c:formatCode>
                <c:ptCount val="9"/>
                <c:pt idx="0">
                  <c:v>29.717300000000005</c:v>
                </c:pt>
                <c:pt idx="1">
                  <c:v>55.300000000000004</c:v>
                </c:pt>
                <c:pt idx="2">
                  <c:v>23.150299999999987</c:v>
                </c:pt>
                <c:pt idx="3">
                  <c:v>14.973600000000006</c:v>
                </c:pt>
                <c:pt idx="4">
                  <c:v>27.772299999999966</c:v>
                </c:pt>
                <c:pt idx="5">
                  <c:v>10.7</c:v>
                </c:pt>
                <c:pt idx="6">
                  <c:v>14.750500000000002</c:v>
                </c:pt>
                <c:pt idx="7">
                  <c:v>18.399999999999999</c:v>
                </c:pt>
                <c:pt idx="8">
                  <c:v>25.701800000000031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None 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Sheet1!$B$1:$J$1</c:f>
              <c:strCache>
                <c:ptCount val="9"/>
                <c:pt idx="0">
                  <c:v>UAE Y2010 (AVG=3.99)</c:v>
                </c:pt>
                <c:pt idx="1">
                  <c:v>KSA Y2009 (AVG=1.94)</c:v>
                </c:pt>
                <c:pt idx="2">
                  <c:v>Kuwait Y2010 (AVG=2.73)</c:v>
                </c:pt>
                <c:pt idx="3">
                  <c:v>Bahrain Y2011 (AVG=3.03)</c:v>
                </c:pt>
                <c:pt idx="4">
                  <c:v>Egypt Y2011 (AVG=2.60)</c:v>
                </c:pt>
                <c:pt idx="5">
                  <c:v>Morocco Y2011 (AVG=3.34)</c:v>
                </c:pt>
                <c:pt idx="6">
                  <c:v>Lebanon Y2011 (AVG=2.13)</c:v>
                </c:pt>
                <c:pt idx="7">
                  <c:v>Jordan Y2011 (AVG=2.63)</c:v>
                </c:pt>
                <c:pt idx="8">
                  <c:v>Qatar Y2011 (AVG=3.61)</c:v>
                </c:pt>
              </c:strCache>
            </c:strRef>
          </c:cat>
          <c:val>
            <c:numRef>
              <c:f>Sheet1!$B$7:$J$7</c:f>
              <c:numCache>
                <c:formatCode>0</c:formatCode>
                <c:ptCount val="9"/>
                <c:pt idx="0">
                  <c:v>4.6483000000000061</c:v>
                </c:pt>
                <c:pt idx="1">
                  <c:v>12.47000000000002</c:v>
                </c:pt>
                <c:pt idx="2">
                  <c:v>4.9642999999999944</c:v>
                </c:pt>
                <c:pt idx="3">
                  <c:v>5.6724999999999985</c:v>
                </c:pt>
                <c:pt idx="4">
                  <c:v>14.627299999999996</c:v>
                </c:pt>
                <c:pt idx="5">
                  <c:v>13.4</c:v>
                </c:pt>
                <c:pt idx="6">
                  <c:v>26.391099999999987</c:v>
                </c:pt>
                <c:pt idx="7">
                  <c:v>2.2599999999999909</c:v>
                </c:pt>
                <c:pt idx="8">
                  <c:v>5.5544999999999876</c:v>
                </c:pt>
              </c:numCache>
            </c:numRef>
          </c:val>
        </c:ser>
        <c:dLbls>
          <c:showVal val="1"/>
        </c:dLbls>
        <c:gapWidth val="39"/>
        <c:overlap val="100"/>
        <c:axId val="67797376"/>
        <c:axId val="67798912"/>
      </c:barChart>
      <c:catAx>
        <c:axId val="67797376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7798912"/>
        <c:crosses val="autoZero"/>
        <c:auto val="1"/>
        <c:lblAlgn val="ctr"/>
        <c:lblOffset val="100"/>
      </c:catAx>
      <c:valAx>
        <c:axId val="67798912"/>
        <c:scaling>
          <c:orientation val="minMax"/>
        </c:scaling>
        <c:axPos val="b"/>
        <c:numFmt formatCode="0%" sourceLinked="1"/>
        <c:tickLblPos val="nextTo"/>
        <c:crossAx val="677973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18648687657685"/>
          <c:y val="0.89358295206256422"/>
          <c:w val="0.88097476348781745"/>
          <c:h val="0.10551058299919538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6"/>
          <c:w val="0.77670821475676877"/>
          <c:h val="0.8332695777910195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71.143500000000003</c:v>
                </c:pt>
                <c:pt idx="1">
                  <c:v>30.103799999999989</c:v>
                </c:pt>
                <c:pt idx="2">
                  <c:v>43.886299999999999</c:v>
                </c:pt>
                <c:pt idx="3">
                  <c:v>46.127900000000011</c:v>
                </c:pt>
                <c:pt idx="4">
                  <c:v>17.5595</c:v>
                </c:pt>
                <c:pt idx="5">
                  <c:v>74.050299999999993</c:v>
                </c:pt>
                <c:pt idx="6">
                  <c:v>65.794500000000127</c:v>
                </c:pt>
                <c:pt idx="7">
                  <c:v>55.614200000000004</c:v>
                </c:pt>
                <c:pt idx="8">
                  <c:v>72.666699999999992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75.370999999999981</c:v>
                </c:pt>
                <c:pt idx="1">
                  <c:v>36.839700000000001</c:v>
                </c:pt>
                <c:pt idx="2">
                  <c:v>61.614799999999995</c:v>
                </c:pt>
                <c:pt idx="3">
                  <c:v>58.741800000000005</c:v>
                </c:pt>
                <c:pt idx="4">
                  <c:v>24.680299999999956</c:v>
                </c:pt>
                <c:pt idx="5">
                  <c:v>79.483499999999992</c:v>
                </c:pt>
                <c:pt idx="6">
                  <c:v>65.88369999999999</c:v>
                </c:pt>
                <c:pt idx="7">
                  <c:v>61.541600000000003</c:v>
                </c:pt>
                <c:pt idx="8">
                  <c:v>75.484300000000005</c:v>
                </c:pt>
              </c:numCache>
            </c:numRef>
          </c:val>
        </c:ser>
        <c:dLbls>
          <c:showVal val="1"/>
        </c:dLbls>
        <c:gapWidth val="52"/>
        <c:axId val="79591680"/>
        <c:axId val="79675392"/>
      </c:barChart>
      <c:catAx>
        <c:axId val="79591680"/>
        <c:scaling>
          <c:orientation val="maxMin"/>
        </c:scaling>
        <c:axPos val="l"/>
        <c:tickLblPos val="nextTo"/>
        <c:crossAx val="79675392"/>
        <c:crosses val="autoZero"/>
        <c:auto val="1"/>
        <c:lblAlgn val="ctr"/>
        <c:lblOffset val="100"/>
      </c:catAx>
      <c:valAx>
        <c:axId val="79675392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Internet Penetration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64"/>
              <c:y val="2.4445936983432852E-3"/>
            </c:manualLayout>
          </c:layout>
        </c:title>
        <c:numFmt formatCode="0" sourceLinked="1"/>
        <c:tickLblPos val="nextTo"/>
        <c:crossAx val="79591680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E-2"/>
          <c:y val="0.95189654853164452"/>
          <c:w val="0.95320646190827296"/>
          <c:h val="4.5431189463796949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6"/>
          <c:w val="0.77670821475676899"/>
          <c:h val="0.8332695777910195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 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27</c:v>
                </c:pt>
                <c:pt idx="1">
                  <c:v>15</c:v>
                </c:pt>
                <c:pt idx="2">
                  <c:v>21</c:v>
                </c:pt>
                <c:pt idx="3">
                  <c:v>3</c:v>
                </c:pt>
                <c:pt idx="4">
                  <c:v>2</c:v>
                </c:pt>
                <c:pt idx="5">
                  <c:v>46</c:v>
                </c:pt>
                <c:pt idx="6">
                  <c:v>53</c:v>
                </c:pt>
                <c:pt idx="7">
                  <c:v>30</c:v>
                </c:pt>
                <c:pt idx="8">
                  <c:v>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 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19</c:v>
                </c:pt>
                <c:pt idx="1">
                  <c:v>9</c:v>
                </c:pt>
                <c:pt idx="2">
                  <c:v>17</c:v>
                </c:pt>
                <c:pt idx="3">
                  <c:v>2</c:v>
                </c:pt>
                <c:pt idx="4">
                  <c:v>1</c:v>
                </c:pt>
                <c:pt idx="5">
                  <c:v>33</c:v>
                </c:pt>
                <c:pt idx="6">
                  <c:v>38</c:v>
                </c:pt>
                <c:pt idx="7">
                  <c:v>26</c:v>
                </c:pt>
                <c:pt idx="8">
                  <c:v>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 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30</c:v>
                </c:pt>
                <c:pt idx="1">
                  <c:v>28</c:v>
                </c:pt>
                <c:pt idx="2">
                  <c:v>29</c:v>
                </c:pt>
                <c:pt idx="3">
                  <c:v>6</c:v>
                </c:pt>
                <c:pt idx="4">
                  <c:v>9</c:v>
                </c:pt>
                <c:pt idx="5">
                  <c:v>47</c:v>
                </c:pt>
                <c:pt idx="6">
                  <c:v>61</c:v>
                </c:pt>
                <c:pt idx="7">
                  <c:v>42</c:v>
                </c:pt>
                <c:pt idx="8">
                  <c:v>54</c:v>
                </c:pt>
              </c:numCache>
            </c:numRef>
          </c:val>
        </c:ser>
        <c:dLbls>
          <c:showVal val="1"/>
        </c:dLbls>
        <c:gapWidth val="52"/>
        <c:axId val="82221312"/>
        <c:axId val="82235392"/>
      </c:barChart>
      <c:catAx>
        <c:axId val="82221312"/>
        <c:scaling>
          <c:orientation val="maxMin"/>
        </c:scaling>
        <c:axPos val="l"/>
        <c:numFmt formatCode="General" sourceLinked="1"/>
        <c:tickLblPos val="nextTo"/>
        <c:crossAx val="82235392"/>
        <c:crosses val="autoZero"/>
        <c:auto val="1"/>
        <c:lblAlgn val="ctr"/>
        <c:lblOffset val="100"/>
      </c:catAx>
      <c:valAx>
        <c:axId val="82235392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err="1" smtClean="0"/>
                  <a:t>Facebook</a:t>
                </a:r>
                <a:r>
                  <a:rPr lang="en-US" sz="1400" dirty="0" smtClean="0"/>
                  <a:t> &amp; Twitter Penetration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6513720697700254"/>
              <c:y val="2.4445936983432852E-3"/>
            </c:manualLayout>
          </c:layout>
        </c:title>
        <c:numFmt formatCode="0" sourceLinked="1"/>
        <c:tickLblPos val="nextTo"/>
        <c:crossAx val="82221312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E-2"/>
          <c:y val="0.95189654853164452"/>
          <c:w val="0.95320646190827296"/>
          <c:h val="4.543118946379695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7"/>
          <c:w val="0.77670821475676843"/>
          <c:h val="0.8332695777910195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
Y2011</c:v>
                </c:pt>
                <c:pt idx="1">
                  <c:v>Jordan 
Y2011</c:v>
                </c:pt>
                <c:pt idx="2">
                  <c:v>Lebanon 
Y2011</c:v>
                </c:pt>
                <c:pt idx="3">
                  <c:v>Morocco 
Y2011</c:v>
                </c:pt>
                <c:pt idx="4">
                  <c:v>Egypt 
Y2011</c:v>
                </c:pt>
                <c:pt idx="5">
                  <c:v>Bahrain  
Y2011</c:v>
                </c:pt>
                <c:pt idx="6">
                  <c:v>Kuwait 
Y2010</c:v>
                </c:pt>
                <c:pt idx="7">
                  <c:v>KSA 
Y2010</c:v>
                </c:pt>
                <c:pt idx="8">
                  <c:v>UAE 
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17</c:v>
                </c:pt>
                <c:pt idx="1">
                  <c:v>19</c:v>
                </c:pt>
                <c:pt idx="2">
                  <c:v>30</c:v>
                </c:pt>
                <c:pt idx="3">
                  <c:v>9</c:v>
                </c:pt>
                <c:pt idx="4">
                  <c:v>2</c:v>
                </c:pt>
                <c:pt idx="5">
                  <c:v>24</c:v>
                </c:pt>
                <c:pt idx="6">
                  <c:v>19</c:v>
                </c:pt>
                <c:pt idx="7">
                  <c:v>18</c:v>
                </c:pt>
                <c:pt idx="8">
                  <c:v>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
Y2011</c:v>
                </c:pt>
                <c:pt idx="1">
                  <c:v>Jordan 
Y2011</c:v>
                </c:pt>
                <c:pt idx="2">
                  <c:v>Lebanon 
Y2011</c:v>
                </c:pt>
                <c:pt idx="3">
                  <c:v>Morocco 
Y2011</c:v>
                </c:pt>
                <c:pt idx="4">
                  <c:v>Egypt 
Y2011</c:v>
                </c:pt>
                <c:pt idx="5">
                  <c:v>Bahrain  
Y2011</c:v>
                </c:pt>
                <c:pt idx="6">
                  <c:v>Kuwait 
Y2010</c:v>
                </c:pt>
                <c:pt idx="7">
                  <c:v>KSA 
Y2010</c:v>
                </c:pt>
                <c:pt idx="8">
                  <c:v>UAE 
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12</c:v>
                </c:pt>
                <c:pt idx="1">
                  <c:v>13</c:v>
                </c:pt>
                <c:pt idx="2">
                  <c:v>25</c:v>
                </c:pt>
                <c:pt idx="3">
                  <c:v>5</c:v>
                </c:pt>
                <c:pt idx="4">
                  <c:v>1</c:v>
                </c:pt>
                <c:pt idx="5">
                  <c:v>19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
Y2011</c:v>
                </c:pt>
                <c:pt idx="1">
                  <c:v>Jordan 
Y2011</c:v>
                </c:pt>
                <c:pt idx="2">
                  <c:v>Lebanon 
Y2011</c:v>
                </c:pt>
                <c:pt idx="3">
                  <c:v>Morocco 
Y2011</c:v>
                </c:pt>
                <c:pt idx="4">
                  <c:v>Egypt 
Y2011</c:v>
                </c:pt>
                <c:pt idx="5">
                  <c:v>Bahrain  
Y2011</c:v>
                </c:pt>
                <c:pt idx="6">
                  <c:v>Kuwait 
Y2010</c:v>
                </c:pt>
                <c:pt idx="7">
                  <c:v>KSA 
Y2010</c:v>
                </c:pt>
                <c:pt idx="8">
                  <c:v>UAE 
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22</c:v>
                </c:pt>
                <c:pt idx="1">
                  <c:v>35</c:v>
                </c:pt>
                <c:pt idx="2">
                  <c:v>41</c:v>
                </c:pt>
                <c:pt idx="3">
                  <c:v>17</c:v>
                </c:pt>
                <c:pt idx="4">
                  <c:v>7</c:v>
                </c:pt>
                <c:pt idx="5">
                  <c:v>30</c:v>
                </c:pt>
                <c:pt idx="6">
                  <c:v>22</c:v>
                </c:pt>
                <c:pt idx="7">
                  <c:v>27</c:v>
                </c:pt>
                <c:pt idx="8">
                  <c:v>34</c:v>
                </c:pt>
              </c:numCache>
            </c:numRef>
          </c:val>
        </c:ser>
        <c:dLbls>
          <c:showVal val="1"/>
        </c:dLbls>
        <c:gapWidth val="52"/>
        <c:axId val="82395520"/>
        <c:axId val="82397056"/>
      </c:barChart>
      <c:catAx>
        <c:axId val="82395520"/>
        <c:scaling>
          <c:orientation val="maxMin"/>
        </c:scaling>
        <c:axPos val="l"/>
        <c:tickLblPos val="nextTo"/>
        <c:crossAx val="82397056"/>
        <c:crosses val="autoZero"/>
        <c:auto val="1"/>
        <c:lblAlgn val="ctr"/>
        <c:lblOffset val="100"/>
      </c:catAx>
      <c:valAx>
        <c:axId val="82397056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Credit Card Ownership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47"/>
              <c:y val="2.4445936983432852E-3"/>
            </c:manualLayout>
          </c:layout>
        </c:title>
        <c:numFmt formatCode="0" sourceLinked="1"/>
        <c:tickLblPos val="nextTo"/>
        <c:crossAx val="82395520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3E-2"/>
          <c:y val="0.95189654853164452"/>
          <c:w val="0.95320646190827296"/>
          <c:h val="4.543118946379695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7"/>
          <c:w val="0.77670821475676932"/>
          <c:h val="0.8332695777910195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27</c:v>
                </c:pt>
                <c:pt idx="1">
                  <c:v>15</c:v>
                </c:pt>
                <c:pt idx="2">
                  <c:v>21</c:v>
                </c:pt>
                <c:pt idx="3">
                  <c:v>3</c:v>
                </c:pt>
                <c:pt idx="4">
                  <c:v>2</c:v>
                </c:pt>
                <c:pt idx="5">
                  <c:v>46</c:v>
                </c:pt>
                <c:pt idx="6">
                  <c:v>53</c:v>
                </c:pt>
                <c:pt idx="7">
                  <c:v>30</c:v>
                </c:pt>
                <c:pt idx="8">
                  <c:v>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19</c:v>
                </c:pt>
                <c:pt idx="1">
                  <c:v>9</c:v>
                </c:pt>
                <c:pt idx="2">
                  <c:v>17</c:v>
                </c:pt>
                <c:pt idx="3">
                  <c:v>2</c:v>
                </c:pt>
                <c:pt idx="4">
                  <c:v>1</c:v>
                </c:pt>
                <c:pt idx="5">
                  <c:v>33</c:v>
                </c:pt>
                <c:pt idx="6">
                  <c:v>38</c:v>
                </c:pt>
                <c:pt idx="7">
                  <c:v>26</c:v>
                </c:pt>
                <c:pt idx="8">
                  <c:v>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30</c:v>
                </c:pt>
                <c:pt idx="1">
                  <c:v>28</c:v>
                </c:pt>
                <c:pt idx="2">
                  <c:v>29</c:v>
                </c:pt>
                <c:pt idx="3">
                  <c:v>6</c:v>
                </c:pt>
                <c:pt idx="4">
                  <c:v>9</c:v>
                </c:pt>
                <c:pt idx="5">
                  <c:v>47</c:v>
                </c:pt>
                <c:pt idx="6">
                  <c:v>61</c:v>
                </c:pt>
                <c:pt idx="7">
                  <c:v>42</c:v>
                </c:pt>
                <c:pt idx="8">
                  <c:v>54</c:v>
                </c:pt>
              </c:numCache>
            </c:numRef>
          </c:val>
        </c:ser>
        <c:dLbls>
          <c:showVal val="1"/>
        </c:dLbls>
        <c:gapWidth val="52"/>
        <c:axId val="82547072"/>
        <c:axId val="82548608"/>
      </c:barChart>
      <c:catAx>
        <c:axId val="82547072"/>
        <c:scaling>
          <c:orientation val="maxMin"/>
        </c:scaling>
        <c:axPos val="l"/>
        <c:tickLblPos val="nextTo"/>
        <c:crossAx val="82548608"/>
        <c:crosses val="autoZero"/>
        <c:auto val="1"/>
        <c:lblAlgn val="ctr"/>
        <c:lblOffset val="100"/>
      </c:catAx>
      <c:valAx>
        <c:axId val="82548608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Debit Card Ownership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802"/>
              <c:y val="2.4445936983432852E-3"/>
            </c:manualLayout>
          </c:layout>
        </c:title>
        <c:numFmt formatCode="0" sourceLinked="1"/>
        <c:tickLblPos val="nextTo"/>
        <c:crossAx val="82547072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3.1536647443213509E-2"/>
          <c:y val="0.95189654853164452"/>
          <c:w val="0.89999999999999991"/>
          <c:h val="4.587474287368739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883810630727983"/>
          <c:y val="6.0706638656311443E-2"/>
          <c:w val="0.77670821475676854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PERSONAL COMPUTERS: laptop</c:v>
                </c:pt>
                <c:pt idx="1">
                  <c:v>Broadband Connection\ DSL</c:v>
                </c:pt>
                <c:pt idx="2">
                  <c:v>Online Purchase</c:v>
                </c:pt>
                <c:pt idx="3">
                  <c:v>Mobile TV</c:v>
                </c:pt>
                <c:pt idx="4">
                  <c:v>THE INTERNET: Home: Registering for a Test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52.4724</c:v>
                </c:pt>
                <c:pt idx="1">
                  <c:v>24.830199999999987</c:v>
                </c:pt>
                <c:pt idx="2">
                  <c:v>20.447999999999986</c:v>
                </c:pt>
                <c:pt idx="3">
                  <c:v>2.4499999999999997</c:v>
                </c:pt>
                <c:pt idx="4">
                  <c:v>1.700799999999995</c:v>
                </c:pt>
              </c:numCache>
            </c:numRef>
          </c:val>
        </c:ser>
        <c:dLbls>
          <c:showVal val="1"/>
        </c:dLbls>
        <c:gapWidth val="52"/>
        <c:axId val="82579456"/>
        <c:axId val="82580992"/>
      </c:barChart>
      <c:catAx>
        <c:axId val="82579456"/>
        <c:scaling>
          <c:orientation val="minMax"/>
        </c:scaling>
        <c:axPos val="l"/>
        <c:numFmt formatCode="0%" sourceLinked="1"/>
        <c:tickLblPos val="nextTo"/>
        <c:crossAx val="82580992"/>
        <c:crosses val="autoZero"/>
        <c:auto val="1"/>
        <c:lblAlgn val="ctr"/>
        <c:lblOffset val="100"/>
      </c:catAx>
      <c:valAx>
        <c:axId val="82580992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82579456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 of Mobile Phones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56"/>
          <c:w val="0.76041885263777809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QR 100</c:v>
                </c:pt>
                <c:pt idx="1">
                  <c:v>QR 101-200</c:v>
                </c:pt>
                <c:pt idx="2">
                  <c:v>QR 201-300</c:v>
                </c:pt>
                <c:pt idx="3">
                  <c:v>QR. 301-500</c:v>
                </c:pt>
                <c:pt idx="4">
                  <c:v>QR 501-700</c:v>
                </c:pt>
                <c:pt idx="5">
                  <c:v>More than QR 700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17.2</c:v>
                </c:pt>
                <c:pt idx="1">
                  <c:v>23.1</c:v>
                </c:pt>
                <c:pt idx="2">
                  <c:v>17.7</c:v>
                </c:pt>
                <c:pt idx="3">
                  <c:v>23.200000000000003</c:v>
                </c:pt>
                <c:pt idx="4">
                  <c:v>8.7800000000000011</c:v>
                </c:pt>
                <c:pt idx="5">
                  <c:v>7.53</c:v>
                </c:pt>
                <c:pt idx="6">
                  <c:v>2.4899999999999949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82162840492471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883810630728005"/>
          <c:y val="6.0706638656311485E-2"/>
          <c:w val="0.77670821475676877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Sheet1!$A$2:$A$7</c:f>
              <c:strCache>
                <c:ptCount val="6"/>
                <c:pt idx="0">
                  <c:v>Own personal computer</c:v>
                </c:pt>
                <c:pt idx="1">
                  <c:v>INTERNET CONNECTION: Broadband\DSL</c:v>
                </c:pt>
                <c:pt idx="2">
                  <c:v>PERSONAL COMPUTERS: Laptop</c:v>
                </c:pt>
                <c:pt idx="3">
                  <c:v>Purchase Online</c:v>
                </c:pt>
                <c:pt idx="4">
                  <c:v>MOBILE PHONES: Internet Features Used</c:v>
                </c:pt>
                <c:pt idx="5">
                  <c:v>Mobile TV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38.840999999999994</c:v>
                </c:pt>
                <c:pt idx="1">
                  <c:v>11.691899999999999</c:v>
                </c:pt>
                <c:pt idx="2">
                  <c:v>9.0081000000000007</c:v>
                </c:pt>
                <c:pt idx="3">
                  <c:v>8.0417999999999985</c:v>
                </c:pt>
                <c:pt idx="4">
                  <c:v>5.7387000000000024</c:v>
                </c:pt>
                <c:pt idx="5">
                  <c:v>0.55870000000000064</c:v>
                </c:pt>
              </c:numCache>
            </c:numRef>
          </c:val>
        </c:ser>
        <c:dLbls>
          <c:showVal val="1"/>
        </c:dLbls>
        <c:gapWidth val="52"/>
        <c:axId val="84999552"/>
        <c:axId val="85341312"/>
      </c:barChart>
      <c:catAx>
        <c:axId val="84999552"/>
        <c:scaling>
          <c:orientation val="minMax"/>
        </c:scaling>
        <c:axPos val="l"/>
        <c:numFmt formatCode="General" sourceLinked="1"/>
        <c:tickLblPos val="nextTo"/>
        <c:crossAx val="85341312"/>
        <c:crosses val="autoZero"/>
        <c:auto val="1"/>
        <c:lblAlgn val="ctr"/>
        <c:lblOffset val="100"/>
      </c:catAx>
      <c:valAx>
        <c:axId val="85341312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84999552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 of Mobile Phone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1"/>
          <c:w val="0.76041885263777853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7.9099235887370722E-2"/>
                  <c:y val="-0.1532487551888177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Percent val="1"/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3"/>
              <c:layout>
                <c:manualLayout>
                  <c:x val="-6.8847802919017233E-3"/>
                  <c:y val="-2.1024599960273792E-3"/>
                </c:manualLayout>
              </c:layout>
              <c:dLblPos val="bestFit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Dinars 45</c:v>
                </c:pt>
                <c:pt idx="1">
                  <c:v>Dinars 45 - 60</c:v>
                </c:pt>
                <c:pt idx="2">
                  <c:v>Dinars 61 - 80</c:v>
                </c:pt>
                <c:pt idx="3">
                  <c:v>Dinars 81-130</c:v>
                </c:pt>
                <c:pt idx="4">
                  <c:v>Dinars 131-200</c:v>
                </c:pt>
                <c:pt idx="5">
                  <c:v>More than Dinars 200</c:v>
                </c:pt>
                <c:pt idx="6">
                  <c:v>Not Specified 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91.333200000000005</c:v>
                </c:pt>
                <c:pt idx="1">
                  <c:v>2.7010000000000001</c:v>
                </c:pt>
                <c:pt idx="3">
                  <c:v>0.60480000000000134</c:v>
                </c:pt>
                <c:pt idx="6">
                  <c:v>4.4532000000000114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8216284049247131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883810630728005"/>
          <c:y val="6.0706638656311485E-2"/>
          <c:w val="0.77670821475676877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Sheet1!$A$2:$A$7</c:f>
              <c:strCache>
                <c:ptCount val="6"/>
                <c:pt idx="0">
                  <c:v>Own Personal Computer</c:v>
                </c:pt>
                <c:pt idx="1">
                  <c:v>PERSONAL COMPUTERS: Laptop</c:v>
                </c:pt>
                <c:pt idx="2">
                  <c:v>MOBILE PHONES: Internet Features Used</c:v>
                </c:pt>
                <c:pt idx="3">
                  <c:v>Purchase Online</c:v>
                </c:pt>
                <c:pt idx="4">
                  <c:v>INTERNET CONNECTION: Broadband\DSL</c:v>
                </c:pt>
                <c:pt idx="5">
                  <c:v>Mobile TV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54.524900000000002</c:v>
                </c:pt>
                <c:pt idx="1">
                  <c:v>33.5366</c:v>
                </c:pt>
                <c:pt idx="2">
                  <c:v>13.000900000000001</c:v>
                </c:pt>
                <c:pt idx="3">
                  <c:v>6.2924999999999995</c:v>
                </c:pt>
                <c:pt idx="4">
                  <c:v>3.8057999999999987</c:v>
                </c:pt>
                <c:pt idx="5">
                  <c:v>1.0644</c:v>
                </c:pt>
              </c:numCache>
            </c:numRef>
          </c:val>
        </c:ser>
        <c:dLbls>
          <c:showVal val="1"/>
        </c:dLbls>
        <c:gapWidth val="52"/>
        <c:axId val="86128512"/>
        <c:axId val="86130048"/>
      </c:barChart>
      <c:catAx>
        <c:axId val="86128512"/>
        <c:scaling>
          <c:orientation val="minMax"/>
        </c:scaling>
        <c:axPos val="l"/>
        <c:numFmt formatCode="General" sourceLinked="1"/>
        <c:tickLblPos val="nextTo"/>
        <c:crossAx val="86130048"/>
        <c:crosses val="autoZero"/>
        <c:auto val="1"/>
        <c:lblAlgn val="ctr"/>
        <c:lblOffset val="100"/>
      </c:catAx>
      <c:valAx>
        <c:axId val="86130048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86128512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 of Mobile Phone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1"/>
          <c:w val="0.76041885263777853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6"/>
            <c:spPr>
              <a:solidFill>
                <a:srgbClr val="7C418F"/>
              </a:solidFill>
            </c:spPr>
          </c:dPt>
          <c:dPt>
            <c:idx val="8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5"/>
              <c:layout>
                <c:manualLayout>
                  <c:x val="-2.4045682167001961E-3"/>
                  <c:y val="1.2001191786771167E-2"/>
                </c:manualLayout>
              </c:layout>
              <c:dLblPos val="bestFit"/>
              <c:showPercent val="1"/>
            </c:dLbl>
            <c:dLbl>
              <c:idx val="6"/>
              <c:layout>
                <c:manualLayout>
                  <c:x val="-9.3232953540141727E-3"/>
                  <c:y val="-6.6370992448650514E-3"/>
                </c:manualLayout>
              </c:layout>
              <c:dLblPos val="bestFit"/>
              <c:showPercent val="1"/>
            </c:dLbl>
            <c:dLbl>
              <c:idx val="7"/>
              <c:layout>
                <c:manualLayout>
                  <c:x val="3.2681553901418412E-3"/>
                  <c:y val="-3.1268411253968405E-2"/>
                </c:manualLayout>
              </c:layout>
              <c:dLblPos val="bestFit"/>
              <c:showPercent val="1"/>
            </c:dLbl>
            <c:dLbl>
              <c:idx val="8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Sheet1!$A$2:$A$10</c:f>
              <c:strCache>
                <c:ptCount val="9"/>
                <c:pt idx="0">
                  <c:v>Less than Dollars 45</c:v>
                </c:pt>
                <c:pt idx="1">
                  <c:v>Dollars 45 - 60</c:v>
                </c:pt>
                <c:pt idx="2">
                  <c:v>Dollars 61 - 80</c:v>
                </c:pt>
                <c:pt idx="3">
                  <c:v>Dollars 81 - 100</c:v>
                </c:pt>
                <c:pt idx="4">
                  <c:v>Dollars 101 - 130</c:v>
                </c:pt>
                <c:pt idx="5">
                  <c:v>Dollars 131 - 160</c:v>
                </c:pt>
                <c:pt idx="6">
                  <c:v>Dollars 161 - 200</c:v>
                </c:pt>
                <c:pt idx="7">
                  <c:v>More than Dollars 201</c:v>
                </c:pt>
                <c:pt idx="8">
                  <c:v>Not Specified 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52.700500000000012</c:v>
                </c:pt>
                <c:pt idx="1">
                  <c:v>11.1897</c:v>
                </c:pt>
                <c:pt idx="2">
                  <c:v>5.7690999999999999</c:v>
                </c:pt>
                <c:pt idx="3">
                  <c:v>4.6212999999999997</c:v>
                </c:pt>
                <c:pt idx="4">
                  <c:v>2.1092</c:v>
                </c:pt>
                <c:pt idx="5">
                  <c:v>1.2148999999999972</c:v>
                </c:pt>
                <c:pt idx="6">
                  <c:v>1.0767</c:v>
                </c:pt>
                <c:pt idx="7">
                  <c:v>0.91199999999999992</c:v>
                </c:pt>
                <c:pt idx="8">
                  <c:v>20.406599999999937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8216284049247131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9127307317230688"/>
          <c:y val="3.0794638338244598E-2"/>
          <c:w val="0.67269555519472457"/>
          <c:h val="0.75723930506038062"/>
        </c:manualLayout>
      </c:layout>
      <c:barChart>
        <c:barDir val="bar"/>
        <c:grouping val="percentStacked"/>
        <c:ser>
          <c:idx val="0"/>
          <c:order val="0"/>
          <c:tx>
            <c:strRef>
              <c:f>Sheet1!$A$2</c:f>
              <c:strCache>
                <c:ptCount val="1"/>
                <c:pt idx="0">
                  <c:v>Three or more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(AVG=1.42)</c:v>
                </c:pt>
                <c:pt idx="1">
                  <c:v>KSA Y2010 (AVG=1.61)</c:v>
                </c:pt>
                <c:pt idx="2">
                  <c:v>Kuwait Y2010 (AVG=2.01)</c:v>
                </c:pt>
                <c:pt idx="3">
                  <c:v>Bahrain Y2011 (AVG=1.64)</c:v>
                </c:pt>
                <c:pt idx="4">
                  <c:v>Egypt Y2011 (AVG=1.58)</c:v>
                </c:pt>
                <c:pt idx="5">
                  <c:v>Morocco Y2011 (AVG=1.37)</c:v>
                </c:pt>
                <c:pt idx="6">
                  <c:v>Lebanon Y2011 (AVG=1.65)</c:v>
                </c:pt>
                <c:pt idx="7">
                  <c:v>Jordan Y2011 (AVG=1.28)</c:v>
                </c:pt>
                <c:pt idx="8">
                  <c:v>Qatar Y2011 (AVG=1.61)</c:v>
                </c:pt>
              </c:strCache>
            </c:strRef>
          </c:cat>
          <c:val>
            <c:numRef>
              <c:f>Sheet1!$B$2:$J$2</c:f>
              <c:numCache>
                <c:formatCode>0</c:formatCode>
                <c:ptCount val="9"/>
                <c:pt idx="0">
                  <c:v>9.1138000000000012</c:v>
                </c:pt>
                <c:pt idx="1">
                  <c:v>6.7963000000000013</c:v>
                </c:pt>
                <c:pt idx="2">
                  <c:v>14.5793</c:v>
                </c:pt>
                <c:pt idx="3">
                  <c:v>16.760999999999989</c:v>
                </c:pt>
                <c:pt idx="5">
                  <c:v>5.3817000000000004</c:v>
                </c:pt>
                <c:pt idx="6">
                  <c:v>12.151400000000002</c:v>
                </c:pt>
                <c:pt idx="7">
                  <c:v>2.9325999999999977</c:v>
                </c:pt>
                <c:pt idx="8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Two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(AVG=1.42)</c:v>
                </c:pt>
                <c:pt idx="1">
                  <c:v>KSA Y2010 (AVG=1.61)</c:v>
                </c:pt>
                <c:pt idx="2">
                  <c:v>Kuwait Y2010 (AVG=2.01)</c:v>
                </c:pt>
                <c:pt idx="3">
                  <c:v>Bahrain Y2011 (AVG=1.64)</c:v>
                </c:pt>
                <c:pt idx="4">
                  <c:v>Egypt Y2011 (AVG=1.58)</c:v>
                </c:pt>
                <c:pt idx="5">
                  <c:v>Morocco Y2011 (AVG=1.37)</c:v>
                </c:pt>
                <c:pt idx="6">
                  <c:v>Lebanon Y2011 (AVG=1.65)</c:v>
                </c:pt>
                <c:pt idx="7">
                  <c:v>Jordan Y2011 (AVG=1.28)</c:v>
                </c:pt>
                <c:pt idx="8">
                  <c:v>Qatar Y2011 (AVG=1.61)</c:v>
                </c:pt>
              </c:strCache>
            </c:strRef>
          </c:cat>
          <c:val>
            <c:numRef>
              <c:f>Sheet1!$B$3:$J$3</c:f>
              <c:numCache>
                <c:formatCode>0</c:formatCode>
                <c:ptCount val="9"/>
                <c:pt idx="0">
                  <c:v>22.46629999999994</c:v>
                </c:pt>
                <c:pt idx="1">
                  <c:v>45.169200000000011</c:v>
                </c:pt>
                <c:pt idx="2">
                  <c:v>21.009</c:v>
                </c:pt>
                <c:pt idx="3">
                  <c:v>30.0381</c:v>
                </c:pt>
                <c:pt idx="4">
                  <c:v>7.5831999999999997</c:v>
                </c:pt>
                <c:pt idx="5">
                  <c:v>25.313900000000046</c:v>
                </c:pt>
                <c:pt idx="6">
                  <c:v>38.443200000000004</c:v>
                </c:pt>
                <c:pt idx="7">
                  <c:v>21.793199999999956</c:v>
                </c:pt>
                <c:pt idx="8">
                  <c:v>24.099999999999987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One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(AVG=1.42)</c:v>
                </c:pt>
                <c:pt idx="1">
                  <c:v>KSA Y2010 (AVG=1.61)</c:v>
                </c:pt>
                <c:pt idx="2">
                  <c:v>Kuwait Y2010 (AVG=2.01)</c:v>
                </c:pt>
                <c:pt idx="3">
                  <c:v>Bahrain Y2011 (AVG=1.64)</c:v>
                </c:pt>
                <c:pt idx="4">
                  <c:v>Egypt Y2011 (AVG=1.58)</c:v>
                </c:pt>
                <c:pt idx="5">
                  <c:v>Morocco Y2011 (AVG=1.37)</c:v>
                </c:pt>
                <c:pt idx="6">
                  <c:v>Lebanon Y2011 (AVG=1.65)</c:v>
                </c:pt>
                <c:pt idx="7">
                  <c:v>Jordan Y2011 (AVG=1.28)</c:v>
                </c:pt>
                <c:pt idx="8">
                  <c:v>Qatar Y2011 (AVG=1.61)</c:v>
                </c:pt>
              </c:strCache>
            </c:strRef>
          </c:cat>
          <c:val>
            <c:numRef>
              <c:f>Sheet1!$B$4:$J$4</c:f>
              <c:numCache>
                <c:formatCode>0</c:formatCode>
                <c:ptCount val="9"/>
                <c:pt idx="0">
                  <c:v>65.113100000000003</c:v>
                </c:pt>
                <c:pt idx="1">
                  <c:v>44.628200000000078</c:v>
                </c:pt>
                <c:pt idx="2">
                  <c:v>62.301499999999997</c:v>
                </c:pt>
                <c:pt idx="3">
                  <c:v>52.149300000000011</c:v>
                </c:pt>
                <c:pt idx="4">
                  <c:v>90.410900000000026</c:v>
                </c:pt>
                <c:pt idx="5">
                  <c:v>67.795099999999991</c:v>
                </c:pt>
                <c:pt idx="6">
                  <c:v>45.9788</c:v>
                </c:pt>
                <c:pt idx="7">
                  <c:v>75.143500000000003</c:v>
                </c:pt>
                <c:pt idx="8">
                  <c:v>57.20000000000001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Sheet1!$B$1:$J$1</c:f>
              <c:strCache>
                <c:ptCount val="9"/>
                <c:pt idx="0">
                  <c:v>UAE Y2010 (AVG=1.42)</c:v>
                </c:pt>
                <c:pt idx="1">
                  <c:v>KSA Y2010 (AVG=1.61)</c:v>
                </c:pt>
                <c:pt idx="2">
                  <c:v>Kuwait Y2010 (AVG=2.01)</c:v>
                </c:pt>
                <c:pt idx="3">
                  <c:v>Bahrain Y2011 (AVG=1.64)</c:v>
                </c:pt>
                <c:pt idx="4">
                  <c:v>Egypt Y2011 (AVG=1.58)</c:v>
                </c:pt>
                <c:pt idx="5">
                  <c:v>Morocco Y2011 (AVG=1.37)</c:v>
                </c:pt>
                <c:pt idx="6">
                  <c:v>Lebanon Y2011 (AVG=1.65)</c:v>
                </c:pt>
                <c:pt idx="7">
                  <c:v>Jordan Y2011 (AVG=1.28)</c:v>
                </c:pt>
                <c:pt idx="8">
                  <c:v>Qatar Y2011 (AVG=1.61)</c:v>
                </c:pt>
              </c:strCache>
            </c:strRef>
          </c:cat>
          <c:val>
            <c:numRef>
              <c:f>Sheet1!$B$5:$J$5</c:f>
              <c:numCache>
                <c:formatCode>0</c:formatCode>
                <c:ptCount val="9"/>
                <c:pt idx="0">
                  <c:v>3.3067999999999977</c:v>
                </c:pt>
                <c:pt idx="1">
                  <c:v>3.4063000000000003</c:v>
                </c:pt>
                <c:pt idx="2">
                  <c:v>2.1101999999999999</c:v>
                </c:pt>
                <c:pt idx="3">
                  <c:v>1.051599999999997</c:v>
                </c:pt>
                <c:pt idx="4">
                  <c:v>1.6362000000000001</c:v>
                </c:pt>
                <c:pt idx="5">
                  <c:v>1.5092999999999972</c:v>
                </c:pt>
                <c:pt idx="6">
                  <c:v>3.4265999999999988</c:v>
                </c:pt>
                <c:pt idx="8">
                  <c:v>5.2</c:v>
                </c:pt>
              </c:numCache>
            </c:numRef>
          </c:val>
        </c:ser>
        <c:dLbls>
          <c:showVal val="1"/>
        </c:dLbls>
        <c:gapWidth val="39"/>
        <c:overlap val="100"/>
        <c:axId val="69240704"/>
        <c:axId val="69242240"/>
      </c:barChart>
      <c:catAx>
        <c:axId val="6924070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9242240"/>
        <c:crosses val="autoZero"/>
        <c:auto val="1"/>
        <c:lblAlgn val="ctr"/>
        <c:lblOffset val="100"/>
      </c:catAx>
      <c:valAx>
        <c:axId val="69242240"/>
        <c:scaling>
          <c:orientation val="minMax"/>
        </c:scaling>
        <c:axPos val="b"/>
        <c:numFmt formatCode="0%" sourceLinked="1"/>
        <c:tickLblPos val="nextTo"/>
        <c:crossAx val="692407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18648687657685"/>
          <c:y val="0.89358295206256466"/>
          <c:w val="0.88822336454543949"/>
          <c:h val="0.10641704793743456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883810630728005"/>
          <c:y val="6.0706638656311485E-2"/>
          <c:w val="0.77670821475676877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Sheet1!$A$2:$A$7</c:f>
              <c:strCache>
                <c:ptCount val="6"/>
                <c:pt idx="0">
                  <c:v>Own Personal Computer</c:v>
                </c:pt>
                <c:pt idx="1">
                  <c:v>PERSONAL COMPUTER: Laptop</c:v>
                </c:pt>
                <c:pt idx="2">
                  <c:v>Purchase Online</c:v>
                </c:pt>
                <c:pt idx="3">
                  <c:v>INTERNET CONNECTION: ADSL</c:v>
                </c:pt>
                <c:pt idx="4">
                  <c:v>MOBILE PHONES: Internet Features Used</c:v>
                </c:pt>
                <c:pt idx="5">
                  <c:v>Mobile TV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33.303200000000004</c:v>
                </c:pt>
                <c:pt idx="1">
                  <c:v>15.269600000000002</c:v>
                </c:pt>
                <c:pt idx="2">
                  <c:v>14.5928</c:v>
                </c:pt>
                <c:pt idx="3">
                  <c:v>13.7469</c:v>
                </c:pt>
                <c:pt idx="4">
                  <c:v>10.806900000000002</c:v>
                </c:pt>
                <c:pt idx="5">
                  <c:v>1.9914999999999998</c:v>
                </c:pt>
              </c:numCache>
            </c:numRef>
          </c:val>
        </c:ser>
        <c:dLbls>
          <c:showVal val="1"/>
        </c:dLbls>
        <c:gapWidth val="52"/>
        <c:axId val="96323456"/>
        <c:axId val="96324992"/>
      </c:barChart>
      <c:catAx>
        <c:axId val="96323456"/>
        <c:scaling>
          <c:orientation val="minMax"/>
        </c:scaling>
        <c:axPos val="l"/>
        <c:numFmt formatCode="General" sourceLinked="1"/>
        <c:tickLblPos val="nextTo"/>
        <c:crossAx val="96324992"/>
        <c:crosses val="autoZero"/>
        <c:auto val="1"/>
        <c:lblAlgn val="ctr"/>
        <c:lblOffset val="100"/>
      </c:catAx>
      <c:valAx>
        <c:axId val="96324992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96323456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1"/>
          <c:w val="0.76041885263777853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4"/>
              <c:layout>
                <c:manualLayout>
                  <c:x val="-2.1419945108979727E-3"/>
                  <c:y val="-1.1656953941144586E-4"/>
                </c:manualLayout>
              </c:layout>
              <c:dLblPos val="bestFit"/>
              <c:showPercent val="1"/>
            </c:dLbl>
            <c:dLbl>
              <c:idx val="5"/>
              <c:layout>
                <c:manualLayout>
                  <c:x val="-2.2014014903693774E-3"/>
                  <c:y val="-2.4971551982439662E-2"/>
                </c:manualLayout>
              </c:layout>
              <c:dLblPos val="bestFit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Dirham 100</c:v>
                </c:pt>
                <c:pt idx="1">
                  <c:v>Dirham 100-300</c:v>
                </c:pt>
                <c:pt idx="2">
                  <c:v>Dirham 301-500</c:v>
                </c:pt>
                <c:pt idx="3">
                  <c:v>Dirham 201-1000</c:v>
                </c:pt>
                <c:pt idx="4">
                  <c:v>Dirham 1001-1500</c:v>
                </c:pt>
                <c:pt idx="5">
                  <c:v>More than Dirham 1500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44.258200000000009</c:v>
                </c:pt>
                <c:pt idx="1">
                  <c:v>16.995999999999956</c:v>
                </c:pt>
                <c:pt idx="2">
                  <c:v>6.6550999999999965</c:v>
                </c:pt>
                <c:pt idx="3">
                  <c:v>6.4021999999999997</c:v>
                </c:pt>
                <c:pt idx="4">
                  <c:v>1.327</c:v>
                </c:pt>
                <c:pt idx="5">
                  <c:v>0.62100000000000122</c:v>
                </c:pt>
                <c:pt idx="6">
                  <c:v>23.740499999999965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8216284049247131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2883810630728005"/>
          <c:y val="6.0706638656311485E-2"/>
          <c:w val="0.77670821475676877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Sheet1!$A$2:$A$7</c:f>
              <c:strCache>
                <c:ptCount val="6"/>
                <c:pt idx="0">
                  <c:v>Own personal computer</c:v>
                </c:pt>
                <c:pt idx="1">
                  <c:v>Online Purchase</c:v>
                </c:pt>
                <c:pt idx="2">
                  <c:v>INTERNET CONNECTION: Broadband\DSL</c:v>
                </c:pt>
                <c:pt idx="3">
                  <c:v>MOBILE PHONE: Internet feature used</c:v>
                </c:pt>
                <c:pt idx="4">
                  <c:v>PERSONAL COMPUTERS: Laptop</c:v>
                </c:pt>
                <c:pt idx="5">
                  <c:v>Mobile TV</c:v>
                </c:pt>
              </c:strCache>
            </c:strRef>
          </c:cat>
          <c:val>
            <c:numRef>
              <c:f>Sheet1!$B$2:$B$7</c:f>
              <c:numCache>
                <c:formatCode>0</c:formatCode>
                <c:ptCount val="6"/>
                <c:pt idx="0">
                  <c:v>31.424600000000002</c:v>
                </c:pt>
                <c:pt idx="1">
                  <c:v>17.533899999999999</c:v>
                </c:pt>
                <c:pt idx="2">
                  <c:v>9.3587000000000007</c:v>
                </c:pt>
                <c:pt idx="3">
                  <c:v>2.6852999999999998</c:v>
                </c:pt>
                <c:pt idx="4">
                  <c:v>2.1141000000000001</c:v>
                </c:pt>
                <c:pt idx="5">
                  <c:v>0.75190000000000146</c:v>
                </c:pt>
              </c:numCache>
            </c:numRef>
          </c:val>
        </c:ser>
        <c:dLbls>
          <c:showVal val="1"/>
        </c:dLbls>
        <c:gapWidth val="52"/>
        <c:axId val="90605056"/>
        <c:axId val="95262976"/>
      </c:barChart>
      <c:catAx>
        <c:axId val="90605056"/>
        <c:scaling>
          <c:orientation val="minMax"/>
        </c:scaling>
        <c:axPos val="l"/>
        <c:numFmt formatCode="General" sourceLinked="1"/>
        <c:tickLblPos val="nextTo"/>
        <c:crossAx val="95262976"/>
        <c:crosses val="autoZero"/>
        <c:auto val="1"/>
        <c:lblAlgn val="ctr"/>
        <c:lblOffset val="100"/>
      </c:catAx>
      <c:valAx>
        <c:axId val="95262976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90605056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1"/>
          <c:w val="0.76041885263777853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0.21862900006995106"/>
                  <c:y val="-5.271173573306683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3.54595374176533E-2"/>
                  <c:y val="7.5494978672403401E-2"/>
                </c:manualLayout>
              </c:layout>
              <c:dLblPos val="bestFit"/>
              <c:showPercent val="1"/>
            </c:dLbl>
            <c:dLbl>
              <c:idx val="3"/>
              <c:layout>
                <c:manualLayout>
                  <c:x val="-3.2727073535039355E-2"/>
                  <c:y val="-7.8895695091117823E-2"/>
                </c:manualLayout>
              </c:layout>
              <c:dLblPos val="bestFit"/>
              <c:showPercent val="1"/>
            </c:dLbl>
            <c:dLbl>
              <c:idx val="4"/>
              <c:layout>
                <c:manualLayout>
                  <c:x val="-1.3027616273089002E-2"/>
                  <c:y val="3.1579824463948448E-2"/>
                </c:manualLayout>
              </c:layout>
              <c:dLblPos val="bestFit"/>
              <c:showPercent val="1"/>
            </c:dLbl>
            <c:dLbl>
              <c:idx val="5"/>
              <c:layout>
                <c:manualLayout>
                  <c:x val="-3.2598486999386819E-2"/>
                  <c:y val="-2.4299699023340841E-2"/>
                </c:manualLayout>
              </c:layout>
              <c:dLblPos val="bestFit"/>
              <c:showPercent val="1"/>
            </c:dLbl>
            <c:dLbl>
              <c:idx val="6"/>
              <c:layout>
                <c:manualLayout>
                  <c:x val="0.1909816090393249"/>
                  <c:y val="9.187047398773873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Percent val="1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LE.100</c:v>
                </c:pt>
                <c:pt idx="1">
                  <c:v>LE.100 - 200</c:v>
                </c:pt>
                <c:pt idx="2">
                  <c:v>LE.201 - 300</c:v>
                </c:pt>
                <c:pt idx="3">
                  <c:v>LE.301-500</c:v>
                </c:pt>
                <c:pt idx="4">
                  <c:v>LE.501-700</c:v>
                </c:pt>
                <c:pt idx="5">
                  <c:v>More than LE. 700</c:v>
                </c:pt>
                <c:pt idx="6">
                  <c:v>Not Specified 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60.833100000000002</c:v>
                </c:pt>
                <c:pt idx="1">
                  <c:v>8.7061000000000011</c:v>
                </c:pt>
                <c:pt idx="2">
                  <c:v>1.055299999999997</c:v>
                </c:pt>
                <c:pt idx="6">
                  <c:v>29.019300000000015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8216284049247131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9852074049385647"/>
          <c:y val="6.0706638656311443E-2"/>
          <c:w val="0.45190812131985636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Sheet1!$A$2:$A$5</c:f>
              <c:strCache>
                <c:ptCount val="4"/>
                <c:pt idx="0">
                  <c:v>PERSONAL COMPUTER: Laptop </c:v>
                </c:pt>
                <c:pt idx="1">
                  <c:v>INTERNET CONNECTION: Broadband\DSL</c:v>
                </c:pt>
                <c:pt idx="2">
                  <c:v>Online Purchase</c:v>
                </c:pt>
                <c:pt idx="3">
                  <c:v>Mobile TV</c:v>
                </c:pt>
              </c:strCache>
            </c:strRef>
          </c:cat>
          <c:val>
            <c:numRef>
              <c:f>Sheet1!$B$2:$B$5</c:f>
              <c:numCache>
                <c:formatCode>0</c:formatCode>
                <c:ptCount val="4"/>
                <c:pt idx="0">
                  <c:v>47.6</c:v>
                </c:pt>
                <c:pt idx="1">
                  <c:v>25.7</c:v>
                </c:pt>
                <c:pt idx="2">
                  <c:v>24.5</c:v>
                </c:pt>
                <c:pt idx="3">
                  <c:v>3.82</c:v>
                </c:pt>
              </c:numCache>
            </c:numRef>
          </c:val>
        </c:ser>
        <c:dLbls>
          <c:showVal val="1"/>
        </c:dLbls>
        <c:gapWidth val="52"/>
        <c:axId val="104023552"/>
        <c:axId val="104025088"/>
      </c:barChart>
      <c:catAx>
        <c:axId val="104023552"/>
        <c:scaling>
          <c:orientation val="minMax"/>
        </c:scaling>
        <c:axPos val="l"/>
        <c:numFmt formatCode="0%" sourceLinked="1"/>
        <c:tickLblPos val="nextTo"/>
        <c:crossAx val="104025088"/>
        <c:crosses val="autoZero"/>
        <c:auto val="1"/>
        <c:lblAlgn val="ctr"/>
        <c:lblOffset val="100"/>
      </c:catAx>
      <c:valAx>
        <c:axId val="104025088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104023552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1"/>
          <c:w val="0.76041885263777853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BD. 10</c:v>
                </c:pt>
                <c:pt idx="1">
                  <c:v>BD. 10-20</c:v>
                </c:pt>
                <c:pt idx="2">
                  <c:v>BD. 21-30</c:v>
                </c:pt>
                <c:pt idx="3">
                  <c:v>BD. 31-50</c:v>
                </c:pt>
                <c:pt idx="4">
                  <c:v>BD.51-70</c:v>
                </c:pt>
                <c:pt idx="5">
                  <c:v>More than BD. 70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41.458100000000002</c:v>
                </c:pt>
                <c:pt idx="1">
                  <c:v>23.4618</c:v>
                </c:pt>
                <c:pt idx="2">
                  <c:v>15.635200000000001</c:v>
                </c:pt>
                <c:pt idx="3">
                  <c:v>13.948500000000001</c:v>
                </c:pt>
                <c:pt idx="4">
                  <c:v>2.8826999999999967</c:v>
                </c:pt>
                <c:pt idx="6">
                  <c:v>2.3895000000000142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0.99851765441699858"/>
          <c:h val="0.182162840492471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9852074049385664"/>
          <c:y val="6.0706638656311485E-2"/>
          <c:w val="0.45190812131985658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Sheet1!$A$2:$A$5</c:f>
              <c:strCache>
                <c:ptCount val="4"/>
                <c:pt idx="0">
                  <c:v>PERSONAL COMPUTER: Laptop </c:v>
                </c:pt>
                <c:pt idx="1">
                  <c:v>INTERNET CONNECTION: Broadband\DSL</c:v>
                </c:pt>
                <c:pt idx="2">
                  <c:v>Online Purchase</c:v>
                </c:pt>
                <c:pt idx="3">
                  <c:v>MOBILE PHONES: Internet Features Used</c:v>
                </c:pt>
              </c:strCache>
            </c:strRef>
          </c:cat>
          <c:val>
            <c:numRef>
              <c:f>Sheet1!$B$2:$B$5</c:f>
              <c:numCache>
                <c:formatCode>0</c:formatCode>
                <c:ptCount val="4"/>
                <c:pt idx="0">
                  <c:v>48.5</c:v>
                </c:pt>
                <c:pt idx="1">
                  <c:v>40.9</c:v>
                </c:pt>
                <c:pt idx="2">
                  <c:v>13.6</c:v>
                </c:pt>
                <c:pt idx="3">
                  <c:v>7.44</c:v>
                </c:pt>
              </c:numCache>
            </c:numRef>
          </c:val>
        </c:ser>
        <c:dLbls>
          <c:showVal val="1"/>
        </c:dLbls>
        <c:gapWidth val="52"/>
        <c:axId val="109702528"/>
        <c:axId val="109708416"/>
      </c:barChart>
      <c:catAx>
        <c:axId val="109702528"/>
        <c:scaling>
          <c:orientation val="minMax"/>
        </c:scaling>
        <c:axPos val="l"/>
        <c:numFmt formatCode="0%" sourceLinked="1"/>
        <c:tickLblPos val="nextTo"/>
        <c:crossAx val="109708416"/>
        <c:crosses val="autoZero"/>
        <c:auto val="1"/>
        <c:lblAlgn val="ctr"/>
        <c:lblOffset val="100"/>
      </c:catAx>
      <c:valAx>
        <c:axId val="109708416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109702528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65"/>
          <c:w val="0.76041885263777886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4"/>
              <c:layout>
                <c:manualLayout>
                  <c:x val="-5.2525028083299376E-2"/>
                  <c:y val="1.4053994000666592E-2"/>
                </c:manualLayout>
              </c:layout>
              <c:dLblPos val="bestFit"/>
              <c:showPercent val="1"/>
            </c:dLbl>
            <c:dLbl>
              <c:idx val="5"/>
              <c:layout>
                <c:manualLayout>
                  <c:x val="-1.021800046908368E-2"/>
                  <c:y val="3.7064484417556353E-3"/>
                </c:manualLayout>
              </c:layout>
              <c:dLblPos val="bestFit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KD. 10</c:v>
                </c:pt>
                <c:pt idx="1">
                  <c:v>KD. 10 - 20</c:v>
                </c:pt>
                <c:pt idx="2">
                  <c:v>KD. 21 - 30</c:v>
                </c:pt>
                <c:pt idx="3">
                  <c:v>KD. 31-50</c:v>
                </c:pt>
                <c:pt idx="4">
                  <c:v>KD. 51-70</c:v>
                </c:pt>
                <c:pt idx="5">
                  <c:v>More than KD. 70</c:v>
                </c:pt>
                <c:pt idx="6">
                  <c:v>Not Specified 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36.875500000000002</c:v>
                </c:pt>
                <c:pt idx="1">
                  <c:v>20.494899999999987</c:v>
                </c:pt>
                <c:pt idx="2">
                  <c:v>18.920299999999898</c:v>
                </c:pt>
                <c:pt idx="3">
                  <c:v>18.5746</c:v>
                </c:pt>
                <c:pt idx="4">
                  <c:v>1.236</c:v>
                </c:pt>
                <c:pt idx="5">
                  <c:v>0.55789999999999995</c:v>
                </c:pt>
                <c:pt idx="6">
                  <c:v>3.3407999999999873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8577001545282865"/>
          <c:w val="0.99851765441699858"/>
          <c:h val="0.16880153046967838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9852074049385636"/>
          <c:y val="6.0706638656311401E-2"/>
          <c:w val="0.45190812131985608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PERSONAL COMPUTER: Laptop </c:v>
                </c:pt>
                <c:pt idx="1">
                  <c:v>INTERNET CONNECTION: Broadband\DSL</c:v>
                </c:pt>
                <c:pt idx="2">
                  <c:v>MOBILE PHONE: Internet:Features Used</c:v>
                </c:pt>
                <c:pt idx="3">
                  <c:v>Online Purchase</c:v>
                </c:pt>
                <c:pt idx="4">
                  <c:v>Mobile TV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37.9</c:v>
                </c:pt>
                <c:pt idx="1">
                  <c:v>37.6</c:v>
                </c:pt>
                <c:pt idx="2">
                  <c:v>20.100000000000001</c:v>
                </c:pt>
                <c:pt idx="3">
                  <c:v>12.1</c:v>
                </c:pt>
                <c:pt idx="4">
                  <c:v>10.5</c:v>
                </c:pt>
              </c:numCache>
            </c:numRef>
          </c:val>
        </c:ser>
        <c:dLbls>
          <c:showVal val="1"/>
        </c:dLbls>
        <c:gapWidth val="52"/>
        <c:axId val="109808640"/>
        <c:axId val="109818624"/>
      </c:barChart>
      <c:catAx>
        <c:axId val="109808640"/>
        <c:scaling>
          <c:orientation val="minMax"/>
        </c:scaling>
        <c:axPos val="l"/>
        <c:numFmt formatCode="0%" sourceLinked="1"/>
        <c:tickLblPos val="nextTo"/>
        <c:crossAx val="109818624"/>
        <c:crosses val="autoZero"/>
        <c:auto val="1"/>
        <c:lblAlgn val="ctr"/>
        <c:lblOffset val="100"/>
      </c:catAx>
      <c:valAx>
        <c:axId val="109818624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109808640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47"/>
          <c:w val="0.76041885263777731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5"/>
              <c:layout>
                <c:manualLayout>
                  <c:x val="1.02637772757757E-3"/>
                  <c:y val="6.5018028299883648E-4"/>
                </c:manualLayout>
              </c:layout>
              <c:dLblPos val="bestFit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SR.100</c:v>
                </c:pt>
                <c:pt idx="1">
                  <c:v>SR.100 - 200</c:v>
                </c:pt>
                <c:pt idx="2">
                  <c:v>SR.201 - 300</c:v>
                </c:pt>
                <c:pt idx="3">
                  <c:v>SR. 301-500</c:v>
                </c:pt>
                <c:pt idx="4">
                  <c:v>SR. 501-700</c:v>
                </c:pt>
                <c:pt idx="5">
                  <c:v>More than SR 700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6.2115</c:v>
                </c:pt>
                <c:pt idx="1">
                  <c:v>20.662800000000001</c:v>
                </c:pt>
                <c:pt idx="2">
                  <c:v>18.295499999999908</c:v>
                </c:pt>
                <c:pt idx="3">
                  <c:v>34.635300000000129</c:v>
                </c:pt>
                <c:pt idx="4">
                  <c:v>7.8479999999999945</c:v>
                </c:pt>
                <c:pt idx="5">
                  <c:v>0.98569999999999991</c:v>
                </c:pt>
                <c:pt idx="6">
                  <c:v>11.3612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0.99851765441699858"/>
          <c:h val="0.19819641251982145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5688847962762129"/>
          <c:y val="0.12751316162003504"/>
          <c:w val="0.67447455980674509"/>
          <c:h val="0.73706819313983063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Games on mobile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Sheet1!$B$1:$J$1</c:f>
              <c:strCache>
                <c:ptCount val="9"/>
                <c:pt idx="0">
                  <c:v>UAE Y2010</c:v>
                </c:pt>
                <c:pt idx="1">
                  <c:v>KSA Y2010</c:v>
                </c:pt>
                <c:pt idx="2">
                  <c:v>Kuwait Y2010</c:v>
                </c:pt>
                <c:pt idx="3">
                  <c:v>Bahrain Y2011</c:v>
                </c:pt>
                <c:pt idx="4">
                  <c:v>Egypt Y2011</c:v>
                </c:pt>
                <c:pt idx="5">
                  <c:v>Morocco Y2011</c:v>
                </c:pt>
                <c:pt idx="6">
                  <c:v>Lebanon Y2011</c:v>
                </c:pt>
                <c:pt idx="7">
                  <c:v>Jordan Y2011</c:v>
                </c:pt>
                <c:pt idx="8">
                  <c:v>Qatar Y2011</c:v>
                </c:pt>
              </c:strCache>
            </c:strRef>
          </c:cat>
          <c:val>
            <c:numRef>
              <c:f>Sheet1!$B$2:$J$2</c:f>
              <c:numCache>
                <c:formatCode>0</c:formatCode>
                <c:ptCount val="9"/>
                <c:pt idx="0">
                  <c:v>37.053400000000003</c:v>
                </c:pt>
                <c:pt idx="1">
                  <c:v>38.1</c:v>
                </c:pt>
                <c:pt idx="2">
                  <c:v>27.953699999999948</c:v>
                </c:pt>
                <c:pt idx="3">
                  <c:v>35.052900000000001</c:v>
                </c:pt>
                <c:pt idx="4">
                  <c:v>33</c:v>
                </c:pt>
                <c:pt idx="5">
                  <c:v>14.1</c:v>
                </c:pt>
                <c:pt idx="6">
                  <c:v>31.3</c:v>
                </c:pt>
                <c:pt idx="7">
                  <c:v>34.5</c:v>
                </c:pt>
                <c:pt idx="8">
                  <c:v>34.240000000000009</c:v>
                </c:pt>
              </c:numCache>
            </c:numRef>
          </c:val>
        </c:ser>
        <c:dLbls>
          <c:showVal val="1"/>
        </c:dLbls>
        <c:gapWidth val="52"/>
        <c:axId val="78024704"/>
        <c:axId val="78026240"/>
      </c:barChart>
      <c:catAx>
        <c:axId val="78024704"/>
        <c:scaling>
          <c:orientation val="minMax"/>
        </c:scaling>
        <c:axPos val="l"/>
        <c:tickLblPos val="nextTo"/>
        <c:crossAx val="78026240"/>
        <c:crosses val="autoZero"/>
        <c:auto val="1"/>
        <c:lblAlgn val="ctr"/>
        <c:lblOffset val="100"/>
      </c:catAx>
      <c:valAx>
        <c:axId val="78026240"/>
        <c:scaling>
          <c:orientation val="minMax"/>
          <c:max val="100"/>
          <c:min val="0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Games</a:t>
                </a:r>
                <a:r>
                  <a:rPr lang="en-US" sz="1400" baseline="0" dirty="0" smtClean="0"/>
                  <a:t> on Mobile 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8273290147248702"/>
              <c:y val="2.4445936983432852E-3"/>
            </c:manualLayout>
          </c:layout>
        </c:title>
        <c:numFmt formatCode="0" sourceLinked="1"/>
        <c:tickLblPos val="nextTo"/>
        <c:crossAx val="78024704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9852074049385636"/>
          <c:y val="6.0706638656311401E-2"/>
          <c:w val="0.45190812131985608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Online Purchase</c:v>
                </c:pt>
                <c:pt idx="1">
                  <c:v>PERSONAL COMPUTER: Laptop</c:v>
                </c:pt>
                <c:pt idx="2">
                  <c:v>INTERNET CONNECTION: Broadband\DSL</c:v>
                </c:pt>
                <c:pt idx="3">
                  <c:v>MOBILE PHONE: Internet Features Used</c:v>
                </c:pt>
                <c:pt idx="4">
                  <c:v>Mobile TV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66.580300000000008</c:v>
                </c:pt>
                <c:pt idx="1">
                  <c:v>43.9084</c:v>
                </c:pt>
                <c:pt idx="2">
                  <c:v>40.711300000000001</c:v>
                </c:pt>
                <c:pt idx="3">
                  <c:v>22.267699999999948</c:v>
                </c:pt>
                <c:pt idx="4">
                  <c:v>3.2827000000000002</c:v>
                </c:pt>
              </c:numCache>
            </c:numRef>
          </c:val>
        </c:ser>
        <c:dLbls>
          <c:showVal val="1"/>
        </c:dLbls>
        <c:gapWidth val="52"/>
        <c:axId val="110032000"/>
        <c:axId val="110033536"/>
      </c:barChart>
      <c:catAx>
        <c:axId val="110032000"/>
        <c:scaling>
          <c:orientation val="minMax"/>
        </c:scaling>
        <c:axPos val="l"/>
        <c:numFmt formatCode="0%" sourceLinked="1"/>
        <c:tickLblPos val="nextTo"/>
        <c:crossAx val="110033536"/>
        <c:crosses val="autoZero"/>
        <c:auto val="1"/>
        <c:lblAlgn val="ctr"/>
        <c:lblOffset val="100"/>
      </c:catAx>
      <c:valAx>
        <c:axId val="110033536"/>
        <c:scaling>
          <c:orientation val="minMax"/>
          <c:max val="100"/>
          <c:min val="0"/>
        </c:scaling>
        <c:axPos val="b"/>
        <c:numFmt formatCode="0" sourceLinked="1"/>
        <c:tickLblPos val="nextTo"/>
        <c:crossAx val="110032000"/>
        <c:crosses val="autoZero"/>
        <c:crossBetween val="between"/>
        <c:majorUnit val="20"/>
        <c:minorUnit val="2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Monthly Bill</a:t>
            </a:r>
            <a:r>
              <a:rPr lang="en-US" sz="1320" b="1" i="0" u="none" strike="noStrike" baseline="0" dirty="0" smtClean="0"/>
              <a:t> of Mobile Phone</a:t>
            </a:r>
            <a:endParaRPr lang="en-US" dirty="0" smtClean="0"/>
          </a:p>
        </c:rich>
      </c:tx>
      <c:layout/>
    </c:title>
    <c:plotArea>
      <c:layout>
        <c:manualLayout>
          <c:layoutTarget val="inner"/>
          <c:xMode val="edge"/>
          <c:yMode val="edge"/>
          <c:x val="0.11222389899064715"/>
          <c:y val="0.11949640275659656"/>
          <c:w val="0.76041885263777809"/>
          <c:h val="0.622160879430905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chemeClr val="accent2"/>
              </a:solidFill>
            </c:spPr>
          </c:dPt>
          <c:dPt>
            <c:idx val="3"/>
            <c:spPr>
              <a:solidFill>
                <a:srgbClr val="7CBF33"/>
              </a:solidFill>
            </c:spPr>
          </c:dPt>
          <c:dPt>
            <c:idx val="4"/>
            <c:spPr>
              <a:solidFill>
                <a:srgbClr val="C6E6A2"/>
              </a:solidFill>
            </c:spPr>
          </c:dPt>
          <c:dPt>
            <c:idx val="5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chemeClr val="tx1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End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Less than Dhs. 100</c:v>
                </c:pt>
                <c:pt idx="1">
                  <c:v>Dhs. 100 - 200</c:v>
                </c:pt>
                <c:pt idx="2">
                  <c:v>Dhs. 201 - 300</c:v>
                </c:pt>
                <c:pt idx="3">
                  <c:v>Dhs.301-500</c:v>
                </c:pt>
                <c:pt idx="4">
                  <c:v>Dhs. 501-700</c:v>
                </c:pt>
                <c:pt idx="5">
                  <c:v>More than Dhs 700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43.202700000000142</c:v>
                </c:pt>
                <c:pt idx="1">
                  <c:v>22.317100000000035</c:v>
                </c:pt>
                <c:pt idx="2">
                  <c:v>12.555100000000024</c:v>
                </c:pt>
                <c:pt idx="3">
                  <c:v>11.584100000000001</c:v>
                </c:pt>
                <c:pt idx="4">
                  <c:v>4.3317000000000014</c:v>
                </c:pt>
                <c:pt idx="5">
                  <c:v>3.1518999999999977</c:v>
                </c:pt>
                <c:pt idx="6">
                  <c:v>2.8574000000000126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7724087054300367"/>
          <c:w val="1"/>
          <c:h val="0.16612926846512024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7711231490151889"/>
          <c:y val="8.0559871013241247E-2"/>
          <c:w val="0.6191510715079277"/>
          <c:h val="0.87424131698683594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Y2011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91.530799999999999</c:v>
                </c:pt>
                <c:pt idx="1">
                  <c:v>53.604600000000005</c:v>
                </c:pt>
                <c:pt idx="2">
                  <c:v>70.060400000000001</c:v>
                </c:pt>
                <c:pt idx="3">
                  <c:v>45.793300000000016</c:v>
                </c:pt>
                <c:pt idx="4">
                  <c:v>49.454299999999996</c:v>
                </c:pt>
                <c:pt idx="5">
                  <c:v>97.509500000000003</c:v>
                </c:pt>
                <c:pt idx="6">
                  <c:v>74.347300000000004</c:v>
                </c:pt>
                <c:pt idx="7">
                  <c:v>42.118300000000012</c:v>
                </c:pt>
                <c:pt idx="8">
                  <c:v>56.185100000000013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Y2008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96.635599999999982</c:v>
                </c:pt>
                <c:pt idx="1">
                  <c:v>60.050599999999996</c:v>
                </c:pt>
                <c:pt idx="2">
                  <c:v>76.306100000000001</c:v>
                </c:pt>
                <c:pt idx="3">
                  <c:v>55.963200000000001</c:v>
                </c:pt>
                <c:pt idx="4">
                  <c:v>46.582500000000003</c:v>
                </c:pt>
                <c:pt idx="5">
                  <c:v>95.319300000000013</c:v>
                </c:pt>
                <c:pt idx="6">
                  <c:v>84.687600000000003</c:v>
                </c:pt>
                <c:pt idx="7">
                  <c:v>6.6538999999999984</c:v>
                </c:pt>
                <c:pt idx="8">
                  <c:v>49.172900000000013</c:v>
                </c:pt>
              </c:numCache>
            </c:numRef>
          </c:val>
        </c:ser>
        <c:dLbls>
          <c:showVal val="1"/>
        </c:dLbls>
        <c:gapWidth val="89"/>
        <c:axId val="110274432"/>
        <c:axId val="110275968"/>
      </c:barChart>
      <c:catAx>
        <c:axId val="110274432"/>
        <c:scaling>
          <c:orientation val="maxMin"/>
        </c:scaling>
        <c:axPos val="l"/>
        <c:tickLblPos val="nextTo"/>
        <c:crossAx val="110275968"/>
        <c:crosses val="autoZero"/>
        <c:auto val="1"/>
        <c:lblAlgn val="ctr"/>
        <c:lblOffset val="100"/>
      </c:catAx>
      <c:valAx>
        <c:axId val="110275968"/>
        <c:scaling>
          <c:orientation val="minMax"/>
          <c:max val="100"/>
        </c:scaling>
        <c:axPos val="t"/>
        <c:numFmt formatCode="0" sourceLinked="1"/>
        <c:tickLblPos val="nextTo"/>
        <c:crossAx val="110274432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41897849643690382"/>
          <c:y val="0.95087170825689238"/>
          <c:w val="0.16204300712619299"/>
          <c:h val="4.9128291743109904E-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7711231490151889"/>
          <c:y val="8.0559871013241247E-2"/>
          <c:w val="0.6191510715079277"/>
          <c:h val="0.87424131698683538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Y2010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95.399999999999991</c:v>
                </c:pt>
                <c:pt idx="1">
                  <c:v>59.614900000000006</c:v>
                </c:pt>
                <c:pt idx="2">
                  <c:v>75.400000000000006</c:v>
                </c:pt>
                <c:pt idx="3">
                  <c:v>63.5</c:v>
                </c:pt>
                <c:pt idx="4">
                  <c:v>50.7</c:v>
                </c:pt>
                <c:pt idx="5">
                  <c:v>97.1</c:v>
                </c:pt>
                <c:pt idx="6">
                  <c:v>40.425400000000003</c:v>
                </c:pt>
                <c:pt idx="7">
                  <c:v>34.735000000000014</c:v>
                </c:pt>
                <c:pt idx="8">
                  <c:v>28.415900000000001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Y2008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93.899999999999991</c:v>
                </c:pt>
                <c:pt idx="1">
                  <c:v>58.677600000000005</c:v>
                </c:pt>
                <c:pt idx="2">
                  <c:v>73.900000000000006</c:v>
                </c:pt>
                <c:pt idx="3">
                  <c:v>62.4</c:v>
                </c:pt>
                <c:pt idx="4">
                  <c:v>50.7</c:v>
                </c:pt>
                <c:pt idx="5">
                  <c:v>97.655599999999978</c:v>
                </c:pt>
                <c:pt idx="6">
                  <c:v>61.6404</c:v>
                </c:pt>
                <c:pt idx="7">
                  <c:v>7.1124999999999972</c:v>
                </c:pt>
                <c:pt idx="8">
                  <c:v>20.8</c:v>
                </c:pt>
              </c:numCache>
            </c:numRef>
          </c:val>
        </c:ser>
        <c:dLbls>
          <c:showVal val="1"/>
        </c:dLbls>
        <c:gapWidth val="89"/>
        <c:axId val="110331008"/>
        <c:axId val="110332544"/>
      </c:barChart>
      <c:catAx>
        <c:axId val="110331008"/>
        <c:scaling>
          <c:orientation val="maxMin"/>
        </c:scaling>
        <c:axPos val="l"/>
        <c:tickLblPos val="nextTo"/>
        <c:crossAx val="110332544"/>
        <c:crosses val="autoZero"/>
        <c:auto val="1"/>
        <c:lblAlgn val="ctr"/>
        <c:lblOffset val="100"/>
      </c:catAx>
      <c:valAx>
        <c:axId val="110332544"/>
        <c:scaling>
          <c:orientation val="minMax"/>
          <c:max val="100"/>
        </c:scaling>
        <c:axPos val="t"/>
        <c:numFmt formatCode="0" sourceLinked="1"/>
        <c:tickLblPos val="nextTo"/>
        <c:crossAx val="110331008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41897849643690382"/>
          <c:y val="0.95087170825689182"/>
          <c:w val="0.16204300712619282"/>
          <c:h val="4.9128291743109904E-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7711231490151889"/>
          <c:y val="8.0559871013241247E-2"/>
          <c:w val="0.6191510715079277"/>
          <c:h val="0.8742413169868357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Y2010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95.20389999999999</c:v>
                </c:pt>
                <c:pt idx="1">
                  <c:v>37.9328</c:v>
                </c:pt>
                <c:pt idx="2">
                  <c:v>59.327600000000004</c:v>
                </c:pt>
                <c:pt idx="3">
                  <c:v>47.046900000000001</c:v>
                </c:pt>
                <c:pt idx="4">
                  <c:v>34.727300000000014</c:v>
                </c:pt>
                <c:pt idx="5">
                  <c:v>98.651699999999991</c:v>
                </c:pt>
                <c:pt idx="6">
                  <c:v>63.012800000000006</c:v>
                </c:pt>
                <c:pt idx="7">
                  <c:v>25.415199999999988</c:v>
                </c:pt>
                <c:pt idx="8">
                  <c:v>37.564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Y2008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Sheet1!$A$2:$A$10</c:f>
              <c:strCache>
                <c:ptCount val="9"/>
                <c:pt idx="0">
                  <c:v>TV Penetration </c:v>
                </c:pt>
                <c:pt idx="1">
                  <c:v>Radio Penetration</c:v>
                </c:pt>
                <c:pt idx="2">
                  <c:v>Newspaper Penetration</c:v>
                </c:pt>
                <c:pt idx="3">
                  <c:v>Weekly Magazine</c:v>
                </c:pt>
                <c:pt idx="4">
                  <c:v>Monthly Magazine</c:v>
                </c:pt>
                <c:pt idx="5">
                  <c:v>Mobile Penetration </c:v>
                </c:pt>
                <c:pt idx="6">
                  <c:v>Landline Penetration</c:v>
                </c:pt>
                <c:pt idx="7">
                  <c:v>FB or Twitter Penetration</c:v>
                </c:pt>
                <c:pt idx="8">
                  <c:v>Broadband Connection\ DSL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95.784800000000004</c:v>
                </c:pt>
                <c:pt idx="1">
                  <c:v>40.830600000000004</c:v>
                </c:pt>
                <c:pt idx="2">
                  <c:v>65.637500000000003</c:v>
                </c:pt>
                <c:pt idx="3">
                  <c:v>49.165000000000013</c:v>
                </c:pt>
                <c:pt idx="4">
                  <c:v>34.249300000000012</c:v>
                </c:pt>
                <c:pt idx="5">
                  <c:v>95.253699999999995</c:v>
                </c:pt>
                <c:pt idx="6">
                  <c:v>80.146600000000007</c:v>
                </c:pt>
                <c:pt idx="7">
                  <c:v>1.2798999999999996</c:v>
                </c:pt>
                <c:pt idx="8">
                  <c:v>22.5639</c:v>
                </c:pt>
              </c:numCache>
            </c:numRef>
          </c:val>
        </c:ser>
        <c:dLbls>
          <c:showVal val="1"/>
        </c:dLbls>
        <c:gapWidth val="89"/>
        <c:axId val="110416256"/>
        <c:axId val="110417792"/>
      </c:barChart>
      <c:catAx>
        <c:axId val="110416256"/>
        <c:scaling>
          <c:orientation val="maxMin"/>
        </c:scaling>
        <c:axPos val="l"/>
        <c:tickLblPos val="nextTo"/>
        <c:crossAx val="110417792"/>
        <c:crosses val="autoZero"/>
        <c:auto val="1"/>
        <c:lblAlgn val="ctr"/>
        <c:lblOffset val="100"/>
      </c:catAx>
      <c:valAx>
        <c:axId val="110417792"/>
        <c:scaling>
          <c:orientation val="minMax"/>
          <c:max val="100"/>
        </c:scaling>
        <c:axPos val="t"/>
        <c:numFmt formatCode="0" sourceLinked="1"/>
        <c:tickLblPos val="nextTo"/>
        <c:crossAx val="110416256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41897849643690382"/>
          <c:y val="0.95087170825689205"/>
          <c:w val="0.16204300712619293"/>
          <c:h val="4.9128291743109904E-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23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6.1470000000000014E-3</c:v>
                </c:pt>
                <c:pt idx="1">
                  <c:v>2.3470000000000058E-3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1.8120000000000054E-3</c:v>
                </c:pt>
                <c:pt idx="7">
                  <c:v>1.8120000000000054E-3</c:v>
                </c:pt>
                <c:pt idx="8">
                  <c:v>1.3697000000000004E-2</c:v>
                </c:pt>
                <c:pt idx="9">
                  <c:v>4.2009000000000019E-2</c:v>
                </c:pt>
                <c:pt idx="10">
                  <c:v>2.0240000000000011E-2</c:v>
                </c:pt>
                <c:pt idx="11">
                  <c:v>9.3930000000000246E-3</c:v>
                </c:pt>
                <c:pt idx="12">
                  <c:v>0</c:v>
                </c:pt>
                <c:pt idx="13">
                  <c:v>0</c:v>
                </c:pt>
                <c:pt idx="14">
                  <c:v>1.3650000000000005E-3</c:v>
                </c:pt>
                <c:pt idx="15">
                  <c:v>3.0841000000000087E-2</c:v>
                </c:pt>
                <c:pt idx="16">
                  <c:v>3.8725000000000002E-2</c:v>
                </c:pt>
                <c:pt idx="17">
                  <c:v>1.7635000000000008E-2</c:v>
                </c:pt>
                <c:pt idx="18">
                  <c:v>1.6100000000000041E-2</c:v>
                </c:pt>
                <c:pt idx="19">
                  <c:v>2.1077000000000068E-2</c:v>
                </c:pt>
                <c:pt idx="20">
                  <c:v>4.0555000000000001E-2</c:v>
                </c:pt>
                <c:pt idx="21">
                  <c:v>4.5199000000000024E-2</c:v>
                </c:pt>
                <c:pt idx="22">
                  <c:v>2.8633000000000061E-2</c:v>
                </c:pt>
                <c:pt idx="23">
                  <c:v>1.4501999999999999E-2</c:v>
                </c:pt>
                <c:pt idx="24">
                  <c:v>1.1746000000000029E-2</c:v>
                </c:pt>
                <c:pt idx="25">
                  <c:v>1.2904000000000011E-2</c:v>
                </c:pt>
                <c:pt idx="26">
                  <c:v>5.2350000000000131E-3</c:v>
                </c:pt>
                <c:pt idx="27">
                  <c:v>3.2590000000000058E-3</c:v>
                </c:pt>
                <c:pt idx="28">
                  <c:v>1.4909999999999999E-3</c:v>
                </c:pt>
                <c:pt idx="29">
                  <c:v>1.4909999999999999E-3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1.9334E-2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6.2360000000000193E-3</c:v>
                </c:pt>
                <c:pt idx="1">
                  <c:v>7.0620000000000023E-3</c:v>
                </c:pt>
                <c:pt idx="2">
                  <c:v>0</c:v>
                </c:pt>
                <c:pt idx="3">
                  <c:v>0</c:v>
                </c:pt>
                <c:pt idx="4">
                  <c:v>1.7460000000000047E-3</c:v>
                </c:pt>
                <c:pt idx="5">
                  <c:v>1.0420000000000023E-3</c:v>
                </c:pt>
                <c:pt idx="6">
                  <c:v>1.0420000000000023E-3</c:v>
                </c:pt>
                <c:pt idx="7">
                  <c:v>5.2880000000000123E-3</c:v>
                </c:pt>
                <c:pt idx="8">
                  <c:v>2.031500000000001E-2</c:v>
                </c:pt>
                <c:pt idx="9">
                  <c:v>7.0547000000000012E-2</c:v>
                </c:pt>
                <c:pt idx="10">
                  <c:v>4.8761000000000027E-2</c:v>
                </c:pt>
                <c:pt idx="11">
                  <c:v>3.0646000000000055E-2</c:v>
                </c:pt>
                <c:pt idx="12">
                  <c:v>4.6710000000000033E-3</c:v>
                </c:pt>
                <c:pt idx="13">
                  <c:v>2.2200000000000071E-3</c:v>
                </c:pt>
                <c:pt idx="14">
                  <c:v>1.3490000000000023E-3</c:v>
                </c:pt>
                <c:pt idx="15">
                  <c:v>2.255600000000001E-2</c:v>
                </c:pt>
                <c:pt idx="16">
                  <c:v>3.0308000000000002E-2</c:v>
                </c:pt>
                <c:pt idx="17">
                  <c:v>2.4787000000000014E-2</c:v>
                </c:pt>
                <c:pt idx="18">
                  <c:v>2.3370999999999999E-2</c:v>
                </c:pt>
                <c:pt idx="19">
                  <c:v>1.8877999999999999E-2</c:v>
                </c:pt>
                <c:pt idx="20">
                  <c:v>2.4982000000000001E-2</c:v>
                </c:pt>
                <c:pt idx="21">
                  <c:v>1.7439000000000007E-2</c:v>
                </c:pt>
                <c:pt idx="22">
                  <c:v>2.0482000000000014E-2</c:v>
                </c:pt>
                <c:pt idx="23">
                  <c:v>1.5741000000000043E-2</c:v>
                </c:pt>
                <c:pt idx="24">
                  <c:v>1.0034999999999994E-2</c:v>
                </c:pt>
                <c:pt idx="25">
                  <c:v>1.8599999999999998E-2</c:v>
                </c:pt>
                <c:pt idx="26">
                  <c:v>1.4591000000000002E-2</c:v>
                </c:pt>
                <c:pt idx="27">
                  <c:v>0</c:v>
                </c:pt>
                <c:pt idx="28">
                  <c:v>1.8750000000000041E-3</c:v>
                </c:pt>
                <c:pt idx="29">
                  <c:v>0</c:v>
                </c:pt>
                <c:pt idx="30">
                  <c:v>0</c:v>
                </c:pt>
                <c:pt idx="31">
                  <c:v>2.1120000000000002E-3</c:v>
                </c:pt>
                <c:pt idx="32">
                  <c:v>1.7460000000000047E-3</c:v>
                </c:pt>
                <c:pt idx="33">
                  <c:v>1.885400000000001E-2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2.259000000000001E-3</c:v>
                </c:pt>
                <c:pt idx="6">
                  <c:v>0</c:v>
                </c:pt>
                <c:pt idx="7">
                  <c:v>0</c:v>
                </c:pt>
                <c:pt idx="8">
                  <c:v>1.0437E-2</c:v>
                </c:pt>
                <c:pt idx="9">
                  <c:v>3.5414000000000022E-2</c:v>
                </c:pt>
                <c:pt idx="10" formatCode="0.0%">
                  <c:v>0.14327799999999999</c:v>
                </c:pt>
                <c:pt idx="11">
                  <c:v>7.8715000000000132E-2</c:v>
                </c:pt>
                <c:pt idx="12">
                  <c:v>2.6044000000000015E-2</c:v>
                </c:pt>
                <c:pt idx="13">
                  <c:v>7.6970000000000033E-3</c:v>
                </c:pt>
                <c:pt idx="14">
                  <c:v>4.2600000000000034E-3</c:v>
                </c:pt>
                <c:pt idx="15">
                  <c:v>7.4200000000000134E-3</c:v>
                </c:pt>
                <c:pt idx="16">
                  <c:v>2.4677000000000067E-2</c:v>
                </c:pt>
                <c:pt idx="17">
                  <c:v>3.5021000000000024E-2</c:v>
                </c:pt>
                <c:pt idx="18">
                  <c:v>4.3425999999999999E-2</c:v>
                </c:pt>
                <c:pt idx="19">
                  <c:v>1.3805000000000029E-2</c:v>
                </c:pt>
                <c:pt idx="20">
                  <c:v>8.1590000000000065E-3</c:v>
                </c:pt>
                <c:pt idx="21">
                  <c:v>3.6412000000000055E-2</c:v>
                </c:pt>
                <c:pt idx="22">
                  <c:v>3.5058000000000013E-2</c:v>
                </c:pt>
                <c:pt idx="23">
                  <c:v>2.6654000000000014E-2</c:v>
                </c:pt>
                <c:pt idx="24">
                  <c:v>2.3032000000000011E-2</c:v>
                </c:pt>
                <c:pt idx="25">
                  <c:v>1.3847000000000007E-2</c:v>
                </c:pt>
                <c:pt idx="26">
                  <c:v>2.8067999999999999E-2</c:v>
                </c:pt>
                <c:pt idx="27">
                  <c:v>2.3082999999999999E-2</c:v>
                </c:pt>
                <c:pt idx="28">
                  <c:v>2.0650000000000052E-3</c:v>
                </c:pt>
                <c:pt idx="29">
                  <c:v>0</c:v>
                </c:pt>
                <c:pt idx="30">
                  <c:v>2.0010000000000002E-3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marker val="1"/>
        <c:axId val="162910592"/>
        <c:axId val="162912128"/>
      </c:lineChart>
      <c:catAx>
        <c:axId val="16291059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62912128"/>
        <c:crosses val="autoZero"/>
        <c:auto val="1"/>
        <c:lblAlgn val="ctr"/>
        <c:lblOffset val="100"/>
      </c:catAx>
      <c:valAx>
        <c:axId val="16291212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62910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1288803820517914"/>
          <c:y val="0.17443559910967749"/>
          <c:w val="0.46890643501661688"/>
          <c:h val="0.28899039953415212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3.148300000000008E-2</c:v>
                </c:pt>
                <c:pt idx="1">
                  <c:v>6.5633999999999998E-2</c:v>
                </c:pt>
                <c:pt idx="2">
                  <c:v>8.6798000000000028E-2</c:v>
                </c:pt>
                <c:pt idx="3">
                  <c:v>9.7513000000000002E-2</c:v>
                </c:pt>
                <c:pt idx="4" formatCode="0.0%">
                  <c:v>0.10778100000000017</c:v>
                </c:pt>
                <c:pt idx="5" formatCode="0.0%">
                  <c:v>0.11395899999999975</c:v>
                </c:pt>
                <c:pt idx="6" formatCode="0.0%">
                  <c:v>0.11395899999999975</c:v>
                </c:pt>
                <c:pt idx="7" formatCode="0.0%">
                  <c:v>0.111612</c:v>
                </c:pt>
                <c:pt idx="8" formatCode="0.0%">
                  <c:v>0.105868</c:v>
                </c:pt>
                <c:pt idx="9" formatCode="0.0%">
                  <c:v>0.10160200000000012</c:v>
                </c:pt>
                <c:pt idx="10">
                  <c:v>9.9149000000000001E-2</c:v>
                </c:pt>
                <c:pt idx="11">
                  <c:v>9.7658000000000064E-2</c:v>
                </c:pt>
                <c:pt idx="12">
                  <c:v>9.7185999999999995E-2</c:v>
                </c:pt>
                <c:pt idx="13">
                  <c:v>8.4571000000000063E-2</c:v>
                </c:pt>
                <c:pt idx="14">
                  <c:v>6.4331000000000124E-2</c:v>
                </c:pt>
                <c:pt idx="15">
                  <c:v>5.4208000000000013E-2</c:v>
                </c:pt>
                <c:pt idx="16">
                  <c:v>3.9876000000000002E-2</c:v>
                </c:pt>
                <c:pt idx="17">
                  <c:v>8.7390000000000002E-3</c:v>
                </c:pt>
                <c:pt idx="18">
                  <c:v>8.7390000000000002E-3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3.0330000000000057E-3</c:v>
                </c:pt>
                <c:pt idx="33">
                  <c:v>9.5380000000000013E-3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2.6980000000000012E-3</c:v>
                </c:pt>
                <c:pt idx="1">
                  <c:v>1.0262E-2</c:v>
                </c:pt>
                <c:pt idx="2">
                  <c:v>2.1869000000000006E-2</c:v>
                </c:pt>
                <c:pt idx="3">
                  <c:v>3.0290999999999998E-2</c:v>
                </c:pt>
                <c:pt idx="4">
                  <c:v>3.5554000000000002E-2</c:v>
                </c:pt>
                <c:pt idx="5">
                  <c:v>3.6694000000000011E-2</c:v>
                </c:pt>
                <c:pt idx="6">
                  <c:v>3.9632000000000042E-2</c:v>
                </c:pt>
                <c:pt idx="7">
                  <c:v>3.9632000000000042E-2</c:v>
                </c:pt>
                <c:pt idx="8">
                  <c:v>3.9632000000000042E-2</c:v>
                </c:pt>
                <c:pt idx="9">
                  <c:v>3.8589999999999999E-2</c:v>
                </c:pt>
                <c:pt idx="10">
                  <c:v>3.7736000000000082E-2</c:v>
                </c:pt>
                <c:pt idx="11">
                  <c:v>3.5860999999999997E-2</c:v>
                </c:pt>
                <c:pt idx="12">
                  <c:v>3.3078999999999997E-2</c:v>
                </c:pt>
                <c:pt idx="13">
                  <c:v>2.6138999999999999E-2</c:v>
                </c:pt>
                <c:pt idx="14">
                  <c:v>1.9997000000000001E-2</c:v>
                </c:pt>
                <c:pt idx="15">
                  <c:v>1.5873999999999999E-2</c:v>
                </c:pt>
                <c:pt idx="16">
                  <c:v>1.2036E-2</c:v>
                </c:pt>
                <c:pt idx="17">
                  <c:v>1.1945000000000032E-2</c:v>
                </c:pt>
                <c:pt idx="18">
                  <c:v>8.5260000000000006E-3</c:v>
                </c:pt>
                <c:pt idx="19">
                  <c:v>4.3920000000000001E-3</c:v>
                </c:pt>
                <c:pt idx="20">
                  <c:v>2.1120000000000002E-3</c:v>
                </c:pt>
                <c:pt idx="21">
                  <c:v>2.2480000000000069E-3</c:v>
                </c:pt>
                <c:pt idx="22">
                  <c:v>2.2480000000000069E-3</c:v>
                </c:pt>
                <c:pt idx="23">
                  <c:v>2.2480000000000069E-3</c:v>
                </c:pt>
                <c:pt idx="24">
                  <c:v>2.2480000000000069E-3</c:v>
                </c:pt>
                <c:pt idx="25">
                  <c:v>2.2480000000000069E-3</c:v>
                </c:pt>
                <c:pt idx="26">
                  <c:v>2.2480000000000069E-3</c:v>
                </c:pt>
                <c:pt idx="27">
                  <c:v>4.3610000000000003E-3</c:v>
                </c:pt>
                <c:pt idx="28">
                  <c:v>2.2480000000000069E-3</c:v>
                </c:pt>
                <c:pt idx="29">
                  <c:v>4.3610000000000003E-3</c:v>
                </c:pt>
                <c:pt idx="30">
                  <c:v>0</c:v>
                </c:pt>
                <c:pt idx="31">
                  <c:v>0</c:v>
                </c:pt>
                <c:pt idx="32">
                  <c:v>2.1120000000000002E-3</c:v>
                </c:pt>
                <c:pt idx="33">
                  <c:v>2.1120000000000002E-3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1.5224000000000001E-2</c:v>
                </c:pt>
                <c:pt idx="1">
                  <c:v>3.2208000000000042E-2</c:v>
                </c:pt>
                <c:pt idx="2">
                  <c:v>3.5326000000000003E-2</c:v>
                </c:pt>
                <c:pt idx="3">
                  <c:v>4.2599000000000012E-2</c:v>
                </c:pt>
                <c:pt idx="4">
                  <c:v>4.7501000000000002E-2</c:v>
                </c:pt>
                <c:pt idx="5">
                  <c:v>4.7601999999999998E-2</c:v>
                </c:pt>
                <c:pt idx="6">
                  <c:v>4.6904999999999995E-2</c:v>
                </c:pt>
                <c:pt idx="7">
                  <c:v>4.9931000000000003E-2</c:v>
                </c:pt>
                <c:pt idx="8">
                  <c:v>4.4308000000000118E-2</c:v>
                </c:pt>
                <c:pt idx="9">
                  <c:v>4.5069999999999999E-2</c:v>
                </c:pt>
                <c:pt idx="10">
                  <c:v>4.0168000000000002E-2</c:v>
                </c:pt>
                <c:pt idx="11">
                  <c:v>3.4915000000000002E-2</c:v>
                </c:pt>
                <c:pt idx="12">
                  <c:v>1.9941000000000052E-2</c:v>
                </c:pt>
                <c:pt idx="13">
                  <c:v>1.4008999999999994E-2</c:v>
                </c:pt>
                <c:pt idx="14">
                  <c:v>1.0196999999999998E-2</c:v>
                </c:pt>
                <c:pt idx="15">
                  <c:v>8.2190000000000006E-3</c:v>
                </c:pt>
                <c:pt idx="16">
                  <c:v>6.4080000000000126E-3</c:v>
                </c:pt>
                <c:pt idx="17">
                  <c:v>4.4080000000000126E-3</c:v>
                </c:pt>
                <c:pt idx="18">
                  <c:v>2.4300000000000012E-3</c:v>
                </c:pt>
                <c:pt idx="19">
                  <c:v>2.4300000000000012E-3</c:v>
                </c:pt>
                <c:pt idx="20">
                  <c:v>4.2410000000000147E-3</c:v>
                </c:pt>
                <c:pt idx="21">
                  <c:v>5.0040000000000024E-3</c:v>
                </c:pt>
                <c:pt idx="22">
                  <c:v>3.7890000000000085E-3</c:v>
                </c:pt>
                <c:pt idx="23">
                  <c:v>3.7890000000000085E-3</c:v>
                </c:pt>
                <c:pt idx="24">
                  <c:v>3.7890000000000085E-3</c:v>
                </c:pt>
                <c:pt idx="25">
                  <c:v>4.1489999999999999E-3</c:v>
                </c:pt>
                <c:pt idx="26">
                  <c:v>0</c:v>
                </c:pt>
                <c:pt idx="27">
                  <c:v>1.9770000000000057E-3</c:v>
                </c:pt>
                <c:pt idx="28">
                  <c:v>1.9770000000000057E-3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2.0010000000000002E-3</c:v>
                </c:pt>
                <c:pt idx="33">
                  <c:v>2.0010000000000002E-3</c:v>
                </c:pt>
              </c:numCache>
            </c:numRef>
          </c:val>
        </c:ser>
        <c:marker val="1"/>
        <c:axId val="192157184"/>
        <c:axId val="192294912"/>
      </c:lineChart>
      <c:catAx>
        <c:axId val="19215718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92294912"/>
        <c:crosses val="autoZero"/>
        <c:auto val="1"/>
        <c:lblAlgn val="ctr"/>
        <c:lblOffset val="100"/>
      </c:catAx>
      <c:valAx>
        <c:axId val="19229491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92157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1288803820517914"/>
          <c:y val="0.17443559910967749"/>
          <c:w val="0.46890643501661688"/>
          <c:h val="0.28899039953415218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5.2720000000000145E-3</c:v>
                </c:pt>
                <c:pt idx="1">
                  <c:v>0</c:v>
                </c:pt>
                <c:pt idx="2">
                  <c:v>3.6180000000000058E-3</c:v>
                </c:pt>
                <c:pt idx="3">
                  <c:v>9.8900000000000307E-3</c:v>
                </c:pt>
                <c:pt idx="4">
                  <c:v>1.2324999999999999E-2</c:v>
                </c:pt>
                <c:pt idx="5">
                  <c:v>1.2324999999999999E-2</c:v>
                </c:pt>
                <c:pt idx="6">
                  <c:v>6.2730000000000164E-3</c:v>
                </c:pt>
                <c:pt idx="7">
                  <c:v>3.8380000000000011E-3</c:v>
                </c:pt>
                <c:pt idx="8">
                  <c:v>5.6059999999999999E-3</c:v>
                </c:pt>
                <c:pt idx="9">
                  <c:v>3.1710000000000002E-3</c:v>
                </c:pt>
                <c:pt idx="10">
                  <c:v>3.1710000000000002E-3</c:v>
                </c:pt>
                <c:pt idx="11">
                  <c:v>0</c:v>
                </c:pt>
                <c:pt idx="12">
                  <c:v>5.4480000000000136E-3</c:v>
                </c:pt>
                <c:pt idx="13">
                  <c:v>2.5610000000000012E-3</c:v>
                </c:pt>
                <c:pt idx="14">
                  <c:v>2.5610000000000012E-3</c:v>
                </c:pt>
                <c:pt idx="15">
                  <c:v>2.5610000000000012E-3</c:v>
                </c:pt>
                <c:pt idx="16">
                  <c:v>0</c:v>
                </c:pt>
                <c:pt idx="17">
                  <c:v>1.3649999999999999E-3</c:v>
                </c:pt>
                <c:pt idx="18">
                  <c:v>5.1460000000000004E-3</c:v>
                </c:pt>
                <c:pt idx="19">
                  <c:v>1.3275E-2</c:v>
                </c:pt>
                <c:pt idx="20">
                  <c:v>1.8988000000000001E-2</c:v>
                </c:pt>
                <c:pt idx="21">
                  <c:v>3.8145999999999999E-2</c:v>
                </c:pt>
                <c:pt idx="22">
                  <c:v>4.0587000000000012E-2</c:v>
                </c:pt>
                <c:pt idx="23">
                  <c:v>4.5235999999999998E-2</c:v>
                </c:pt>
                <c:pt idx="24">
                  <c:v>3.7517000000000002E-2</c:v>
                </c:pt>
                <c:pt idx="25">
                  <c:v>3.2564999999999997E-2</c:v>
                </c:pt>
                <c:pt idx="26">
                  <c:v>2.1039000000000065E-2</c:v>
                </c:pt>
                <c:pt idx="27">
                  <c:v>1.2973E-2</c:v>
                </c:pt>
                <c:pt idx="28">
                  <c:v>1.0727E-2</c:v>
                </c:pt>
                <c:pt idx="29">
                  <c:v>3.6180000000000058E-3</c:v>
                </c:pt>
                <c:pt idx="30">
                  <c:v>0</c:v>
                </c:pt>
                <c:pt idx="31">
                  <c:v>0</c:v>
                </c:pt>
                <c:pt idx="32">
                  <c:v>2.6800000000000057E-3</c:v>
                </c:pt>
                <c:pt idx="33">
                  <c:v>0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7.9790000000000243E-3</c:v>
                </c:pt>
                <c:pt idx="1">
                  <c:v>6.1029999999999999E-3</c:v>
                </c:pt>
                <c:pt idx="2">
                  <c:v>7.8499999999999993E-3</c:v>
                </c:pt>
                <c:pt idx="3">
                  <c:v>1.2834E-2</c:v>
                </c:pt>
                <c:pt idx="4">
                  <c:v>9.1500000000000227E-3</c:v>
                </c:pt>
                <c:pt idx="5">
                  <c:v>8.0100000000000067E-3</c:v>
                </c:pt>
                <c:pt idx="6">
                  <c:v>5.3049999999999998E-3</c:v>
                </c:pt>
                <c:pt idx="7">
                  <c:v>7.1630000000000105E-3</c:v>
                </c:pt>
                <c:pt idx="8">
                  <c:v>1.1547999999999999E-2</c:v>
                </c:pt>
                <c:pt idx="9">
                  <c:v>9.5440000000000004E-3</c:v>
                </c:pt>
                <c:pt idx="10">
                  <c:v>4.2870000000000104E-3</c:v>
                </c:pt>
                <c:pt idx="11">
                  <c:v>2.1820000000000012E-3</c:v>
                </c:pt>
                <c:pt idx="12">
                  <c:v>1.1400000000000045E-3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8.2990000000000008E-3</c:v>
                </c:pt>
                <c:pt idx="18">
                  <c:v>5.4830000000000165E-3</c:v>
                </c:pt>
                <c:pt idx="19">
                  <c:v>7.5400000000000146E-3</c:v>
                </c:pt>
                <c:pt idx="20">
                  <c:v>7.1460000000000117E-3</c:v>
                </c:pt>
                <c:pt idx="21">
                  <c:v>7.1460000000000117E-3</c:v>
                </c:pt>
                <c:pt idx="22">
                  <c:v>3.2240000000000077E-3</c:v>
                </c:pt>
                <c:pt idx="23">
                  <c:v>4.0569999999999998E-3</c:v>
                </c:pt>
                <c:pt idx="24">
                  <c:v>7.4660000000000126E-3</c:v>
                </c:pt>
                <c:pt idx="25">
                  <c:v>7.4660000000000126E-3</c:v>
                </c:pt>
                <c:pt idx="26">
                  <c:v>2.2590000000000002E-3</c:v>
                </c:pt>
                <c:pt idx="27">
                  <c:v>2.2590000000000002E-3</c:v>
                </c:pt>
                <c:pt idx="28">
                  <c:v>3.9880000000000002E-3</c:v>
                </c:pt>
                <c:pt idx="29">
                  <c:v>3.9880000000000002E-3</c:v>
                </c:pt>
                <c:pt idx="30">
                  <c:v>3.6220000000000076E-3</c:v>
                </c:pt>
                <c:pt idx="31">
                  <c:v>2.1120000000000002E-3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2.0650000000000052E-3</c:v>
                </c:pt>
                <c:pt idx="15">
                  <c:v>2.0650000000000052E-3</c:v>
                </c:pt>
                <c:pt idx="16">
                  <c:v>0</c:v>
                </c:pt>
                <c:pt idx="17">
                  <c:v>0</c:v>
                </c:pt>
                <c:pt idx="18">
                  <c:v>4.3290000000000004E-3</c:v>
                </c:pt>
                <c:pt idx="19">
                  <c:v>4.3290000000000004E-3</c:v>
                </c:pt>
                <c:pt idx="20">
                  <c:v>4.3290000000000004E-3</c:v>
                </c:pt>
                <c:pt idx="21">
                  <c:v>4.9480000000000123E-3</c:v>
                </c:pt>
                <c:pt idx="22">
                  <c:v>1.8339999999999999E-3</c:v>
                </c:pt>
                <c:pt idx="23">
                  <c:v>1.8339999999999999E-3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1.8339999999999999E-3</c:v>
                </c:pt>
                <c:pt idx="28">
                  <c:v>1.8339999999999999E-3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2.2590000000000002E-3</c:v>
                </c:pt>
                <c:pt idx="33">
                  <c:v>2.2590000000000002E-3</c:v>
                </c:pt>
              </c:numCache>
            </c:numRef>
          </c:val>
        </c:ser>
        <c:marker val="1"/>
        <c:axId val="196595072"/>
        <c:axId val="1537152"/>
      </c:lineChart>
      <c:catAx>
        <c:axId val="19659507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537152"/>
        <c:crosses val="autoZero"/>
        <c:auto val="1"/>
        <c:lblAlgn val="ctr"/>
        <c:lblOffset val="100"/>
      </c:catAx>
      <c:valAx>
        <c:axId val="153715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96595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860623452774069"/>
          <c:y val="0.17443559910967749"/>
          <c:w val="0.46890643501661688"/>
          <c:h val="0.28899039953415223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1.403E-3</c:v>
                </c:pt>
                <c:pt idx="5">
                  <c:v>0</c:v>
                </c:pt>
                <c:pt idx="6">
                  <c:v>0</c:v>
                </c:pt>
                <c:pt idx="7">
                  <c:v>2.3470000000000058E-3</c:v>
                </c:pt>
                <c:pt idx="8">
                  <c:v>5.2410000000000165E-3</c:v>
                </c:pt>
                <c:pt idx="9">
                  <c:v>4.052E-3</c:v>
                </c:pt>
                <c:pt idx="10">
                  <c:v>4.052E-3</c:v>
                </c:pt>
                <c:pt idx="11">
                  <c:v>2.5610000000000012E-3</c:v>
                </c:pt>
                <c:pt idx="12">
                  <c:v>0</c:v>
                </c:pt>
                <c:pt idx="13">
                  <c:v>0</c:v>
                </c:pt>
                <c:pt idx="14">
                  <c:v>1.3649999999999999E-3</c:v>
                </c:pt>
                <c:pt idx="15">
                  <c:v>5.5240000000000003E-3</c:v>
                </c:pt>
                <c:pt idx="16">
                  <c:v>1.1061000000000001E-2</c:v>
                </c:pt>
                <c:pt idx="17">
                  <c:v>7.059000000000014E-3</c:v>
                </c:pt>
                <c:pt idx="18">
                  <c:v>4.3290000000000004E-3</c:v>
                </c:pt>
                <c:pt idx="19">
                  <c:v>5.1209999999999997E-3</c:v>
                </c:pt>
                <c:pt idx="20">
                  <c:v>7.5560000000000132E-3</c:v>
                </c:pt>
                <c:pt idx="21">
                  <c:v>4.9960000000000117E-3</c:v>
                </c:pt>
                <c:pt idx="22">
                  <c:v>4.9960000000000117E-3</c:v>
                </c:pt>
                <c:pt idx="23">
                  <c:v>2.5610000000000012E-3</c:v>
                </c:pt>
                <c:pt idx="24">
                  <c:v>5.4860000000000178E-3</c:v>
                </c:pt>
                <c:pt idx="25">
                  <c:v>5.9580000000000136E-3</c:v>
                </c:pt>
                <c:pt idx="26">
                  <c:v>1.7194999999999998E-2</c:v>
                </c:pt>
                <c:pt idx="27">
                  <c:v>1.0293E-2</c:v>
                </c:pt>
                <c:pt idx="28">
                  <c:v>1.403E-3</c:v>
                </c:pt>
                <c:pt idx="29">
                  <c:v>0</c:v>
                </c:pt>
                <c:pt idx="30">
                  <c:v>1.8120000000000052E-3</c:v>
                </c:pt>
                <c:pt idx="31">
                  <c:v>3.0330000000000057E-3</c:v>
                </c:pt>
                <c:pt idx="32">
                  <c:v>2.3470000000000058E-3</c:v>
                </c:pt>
                <c:pt idx="33">
                  <c:v>0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2.2480000000000069E-3</c:v>
                </c:pt>
                <c:pt idx="1">
                  <c:v>2.2480000000000069E-3</c:v>
                </c:pt>
                <c:pt idx="2">
                  <c:v>0</c:v>
                </c:pt>
                <c:pt idx="3">
                  <c:v>1.7179999999999999E-3</c:v>
                </c:pt>
                <c:pt idx="4">
                  <c:v>1.7179999999999999E-3</c:v>
                </c:pt>
                <c:pt idx="5">
                  <c:v>0</c:v>
                </c:pt>
                <c:pt idx="6">
                  <c:v>5.7200000000000115E-3</c:v>
                </c:pt>
                <c:pt idx="7">
                  <c:v>1.8750000000000038E-3</c:v>
                </c:pt>
                <c:pt idx="8">
                  <c:v>3.5940000000000052E-3</c:v>
                </c:pt>
                <c:pt idx="9">
                  <c:v>2.918E-3</c:v>
                </c:pt>
                <c:pt idx="10">
                  <c:v>3.5940000000000052E-3</c:v>
                </c:pt>
                <c:pt idx="11">
                  <c:v>3.5940000000000052E-3</c:v>
                </c:pt>
                <c:pt idx="12">
                  <c:v>7.4250000000000115E-3</c:v>
                </c:pt>
                <c:pt idx="13">
                  <c:v>5.1269999999999996E-3</c:v>
                </c:pt>
                <c:pt idx="14">
                  <c:v>4.3920000000000001E-3</c:v>
                </c:pt>
                <c:pt idx="15">
                  <c:v>4.9979999999999998E-3</c:v>
                </c:pt>
                <c:pt idx="16">
                  <c:v>5.7580000000000105E-3</c:v>
                </c:pt>
                <c:pt idx="17">
                  <c:v>1.0154E-2</c:v>
                </c:pt>
                <c:pt idx="18">
                  <c:v>9.2540000000000209E-3</c:v>
                </c:pt>
                <c:pt idx="19">
                  <c:v>5.8450000000000004E-3</c:v>
                </c:pt>
                <c:pt idx="20">
                  <c:v>3.6250000000000063E-3</c:v>
                </c:pt>
                <c:pt idx="21">
                  <c:v>9.7250000000000027E-3</c:v>
                </c:pt>
                <c:pt idx="22">
                  <c:v>3.9880000000000002E-3</c:v>
                </c:pt>
                <c:pt idx="23">
                  <c:v>6.3060000000000034E-3</c:v>
                </c:pt>
                <c:pt idx="24">
                  <c:v>6.3370000000000024E-3</c:v>
                </c:pt>
                <c:pt idx="25">
                  <c:v>5.9570000000000014E-3</c:v>
                </c:pt>
                <c:pt idx="26">
                  <c:v>7.8320000000000004E-3</c:v>
                </c:pt>
                <c:pt idx="27">
                  <c:v>1.5207999999999999E-2</c:v>
                </c:pt>
                <c:pt idx="28">
                  <c:v>1.1206000000000021E-2</c:v>
                </c:pt>
                <c:pt idx="29">
                  <c:v>1.0108000000000001E-2</c:v>
                </c:pt>
                <c:pt idx="30">
                  <c:v>8.5360000000000002E-3</c:v>
                </c:pt>
                <c:pt idx="31">
                  <c:v>4.5770000000000003E-3</c:v>
                </c:pt>
                <c:pt idx="32">
                  <c:v>0</c:v>
                </c:pt>
                <c:pt idx="33">
                  <c:v>6.2529999999999999E-3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2.0010000000000002E-3</c:v>
                </c:pt>
                <c:pt idx="4">
                  <c:v>2.0010000000000002E-3</c:v>
                </c:pt>
                <c:pt idx="5">
                  <c:v>2.0010000000000002E-3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7.5030000000000175E-3</c:v>
                </c:pt>
                <c:pt idx="10">
                  <c:v>2.403400000000001E-2</c:v>
                </c:pt>
                <c:pt idx="11">
                  <c:v>2.9652999999999999E-2</c:v>
                </c:pt>
                <c:pt idx="12">
                  <c:v>1.8328000000000001E-2</c:v>
                </c:pt>
                <c:pt idx="13">
                  <c:v>1.8457999999999999E-2</c:v>
                </c:pt>
                <c:pt idx="14">
                  <c:v>5.2160000000000114E-3</c:v>
                </c:pt>
                <c:pt idx="15">
                  <c:v>1.2149999999999999E-3</c:v>
                </c:pt>
                <c:pt idx="16">
                  <c:v>1.2149999999999999E-3</c:v>
                </c:pt>
                <c:pt idx="17">
                  <c:v>1.2149999999999999E-3</c:v>
                </c:pt>
                <c:pt idx="18">
                  <c:v>3.7840000000000096E-3</c:v>
                </c:pt>
                <c:pt idx="19">
                  <c:v>3.7840000000000096E-3</c:v>
                </c:pt>
                <c:pt idx="20">
                  <c:v>2.0010000000000002E-3</c:v>
                </c:pt>
                <c:pt idx="21">
                  <c:v>5.0500000000000024E-3</c:v>
                </c:pt>
                <c:pt idx="22">
                  <c:v>5.8219999999999999E-3</c:v>
                </c:pt>
                <c:pt idx="23">
                  <c:v>2.0010000000000002E-3</c:v>
                </c:pt>
                <c:pt idx="24">
                  <c:v>6.3810000000000125E-3</c:v>
                </c:pt>
                <c:pt idx="25">
                  <c:v>8.2150000000000209E-3</c:v>
                </c:pt>
                <c:pt idx="26">
                  <c:v>1.4064E-2</c:v>
                </c:pt>
                <c:pt idx="27">
                  <c:v>9.1060000000000047E-3</c:v>
                </c:pt>
                <c:pt idx="28">
                  <c:v>6.6020000000000002E-3</c:v>
                </c:pt>
                <c:pt idx="29">
                  <c:v>6.6020000000000002E-3</c:v>
                </c:pt>
                <c:pt idx="30">
                  <c:v>8.3630000000000267E-3</c:v>
                </c:pt>
                <c:pt idx="31">
                  <c:v>8.3630000000000267E-3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marker val="1"/>
        <c:axId val="4364160"/>
        <c:axId val="4365696"/>
      </c:lineChart>
      <c:catAx>
        <c:axId val="436416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4365696"/>
        <c:crosses val="autoZero"/>
        <c:auto val="1"/>
        <c:lblAlgn val="ctr"/>
        <c:lblOffset val="100"/>
      </c:catAx>
      <c:valAx>
        <c:axId val="4365696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4364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860237405546649"/>
          <c:y val="0.16227219964065287"/>
          <c:w val="0.46890643501661688"/>
          <c:h val="0.28899039953415218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0</c:v>
                </c:pt>
                <c:pt idx="1">
                  <c:v>1.8120000000000052E-3</c:v>
                </c:pt>
                <c:pt idx="2">
                  <c:v>1.8120000000000052E-3</c:v>
                </c:pt>
                <c:pt idx="3">
                  <c:v>0</c:v>
                </c:pt>
                <c:pt idx="4">
                  <c:v>0</c:v>
                </c:pt>
                <c:pt idx="5">
                  <c:v>3.4670000000000091E-3</c:v>
                </c:pt>
                <c:pt idx="6">
                  <c:v>5.9010000000000165E-3</c:v>
                </c:pt>
                <c:pt idx="7">
                  <c:v>5.9010000000000165E-3</c:v>
                </c:pt>
                <c:pt idx="8">
                  <c:v>5.9010000000000165E-3</c:v>
                </c:pt>
                <c:pt idx="9">
                  <c:v>9.9530000000000347E-3</c:v>
                </c:pt>
                <c:pt idx="10">
                  <c:v>6.4870000000000136E-3</c:v>
                </c:pt>
                <c:pt idx="11">
                  <c:v>6.4870000000000136E-3</c:v>
                </c:pt>
                <c:pt idx="12">
                  <c:v>1.5290000000000021E-3</c:v>
                </c:pt>
                <c:pt idx="13">
                  <c:v>1.5290000000000021E-3</c:v>
                </c:pt>
                <c:pt idx="14">
                  <c:v>4.6680000000000003E-3</c:v>
                </c:pt>
                <c:pt idx="15">
                  <c:v>4.6680000000000003E-3</c:v>
                </c:pt>
                <c:pt idx="16">
                  <c:v>8.1350000000000068E-3</c:v>
                </c:pt>
                <c:pt idx="17">
                  <c:v>1.6219999999999998E-2</c:v>
                </c:pt>
                <c:pt idx="18">
                  <c:v>2.2908000000000001E-2</c:v>
                </c:pt>
                <c:pt idx="19">
                  <c:v>2.9330999999999999E-2</c:v>
                </c:pt>
                <c:pt idx="20">
                  <c:v>3.2930000000000056E-2</c:v>
                </c:pt>
                <c:pt idx="21">
                  <c:v>3.6239000000000098E-2</c:v>
                </c:pt>
                <c:pt idx="22">
                  <c:v>4.2549999999999998E-2</c:v>
                </c:pt>
                <c:pt idx="23">
                  <c:v>4.8407000000000013E-2</c:v>
                </c:pt>
                <c:pt idx="24">
                  <c:v>4.7205999999999998E-2</c:v>
                </c:pt>
                <c:pt idx="25">
                  <c:v>4.9496000000000193E-2</c:v>
                </c:pt>
                <c:pt idx="26">
                  <c:v>4.2814000000000116E-2</c:v>
                </c:pt>
                <c:pt idx="27">
                  <c:v>3.3930000000000002E-2</c:v>
                </c:pt>
                <c:pt idx="28">
                  <c:v>3.0351000000000006E-2</c:v>
                </c:pt>
                <c:pt idx="29">
                  <c:v>1.2791E-2</c:v>
                </c:pt>
                <c:pt idx="30">
                  <c:v>6.1780000000000116E-3</c:v>
                </c:pt>
                <c:pt idx="31">
                  <c:v>6.1780000000000116E-3</c:v>
                </c:pt>
                <c:pt idx="32">
                  <c:v>3.6180000000000058E-3</c:v>
                </c:pt>
                <c:pt idx="33">
                  <c:v>5.7760000000000146E-3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1.9070000000000042E-3</c:v>
                </c:pt>
                <c:pt idx="1">
                  <c:v>1.9070000000000042E-3</c:v>
                </c:pt>
                <c:pt idx="2">
                  <c:v>5.7510000000000148E-3</c:v>
                </c:pt>
                <c:pt idx="3">
                  <c:v>7.4910000000000202E-3</c:v>
                </c:pt>
                <c:pt idx="4">
                  <c:v>1.4548999999999998E-2</c:v>
                </c:pt>
                <c:pt idx="5">
                  <c:v>1.281E-2</c:v>
                </c:pt>
                <c:pt idx="6">
                  <c:v>1.1254999999999998E-2</c:v>
                </c:pt>
                <c:pt idx="7">
                  <c:v>1.8145999999999999E-2</c:v>
                </c:pt>
                <c:pt idx="8">
                  <c:v>1.5075999999999996E-2</c:v>
                </c:pt>
                <c:pt idx="9">
                  <c:v>1.8072999999999999E-2</c:v>
                </c:pt>
                <c:pt idx="10">
                  <c:v>5.9010000000000165E-3</c:v>
                </c:pt>
                <c:pt idx="11">
                  <c:v>9.7220000000000067E-3</c:v>
                </c:pt>
                <c:pt idx="12">
                  <c:v>1.3695000000000001E-2</c:v>
                </c:pt>
                <c:pt idx="13">
                  <c:v>1.3068000000000001E-2</c:v>
                </c:pt>
                <c:pt idx="14">
                  <c:v>9.0800000000000047E-3</c:v>
                </c:pt>
                <c:pt idx="15">
                  <c:v>1.2418999999999998E-2</c:v>
                </c:pt>
                <c:pt idx="16">
                  <c:v>1.2418999999999998E-2</c:v>
                </c:pt>
                <c:pt idx="17">
                  <c:v>1.1168000000000001E-2</c:v>
                </c:pt>
                <c:pt idx="18">
                  <c:v>1.5323000000000003E-2</c:v>
                </c:pt>
                <c:pt idx="19">
                  <c:v>2.2586999999999999E-2</c:v>
                </c:pt>
                <c:pt idx="20">
                  <c:v>2.6066000000000002E-2</c:v>
                </c:pt>
                <c:pt idx="21">
                  <c:v>3.4863999999999999E-2</c:v>
                </c:pt>
                <c:pt idx="22">
                  <c:v>3.7631000000000109E-2</c:v>
                </c:pt>
                <c:pt idx="23">
                  <c:v>4.3895000000000003E-2</c:v>
                </c:pt>
                <c:pt idx="24">
                  <c:v>3.9458E-2</c:v>
                </c:pt>
                <c:pt idx="25">
                  <c:v>3.3264000000000002E-2</c:v>
                </c:pt>
                <c:pt idx="26">
                  <c:v>3.4058999999999999E-2</c:v>
                </c:pt>
                <c:pt idx="27">
                  <c:v>3.7311000000000011E-2</c:v>
                </c:pt>
                <c:pt idx="28">
                  <c:v>2.8163999999999998E-2</c:v>
                </c:pt>
                <c:pt idx="29">
                  <c:v>1.7288999999999999E-2</c:v>
                </c:pt>
                <c:pt idx="30">
                  <c:v>1.7669000000000001E-2</c:v>
                </c:pt>
                <c:pt idx="31">
                  <c:v>1.6766000000000041E-2</c:v>
                </c:pt>
                <c:pt idx="32">
                  <c:v>4.9529999999999999E-3</c:v>
                </c:pt>
                <c:pt idx="33">
                  <c:v>0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2.1719999999999999E-3</c:v>
                </c:pt>
                <c:pt idx="9">
                  <c:v>0</c:v>
                </c:pt>
                <c:pt idx="10">
                  <c:v>3.1050000000000058E-3</c:v>
                </c:pt>
                <c:pt idx="11">
                  <c:v>3.1050000000000058E-3</c:v>
                </c:pt>
                <c:pt idx="12">
                  <c:v>1.2149999999999999E-3</c:v>
                </c:pt>
                <c:pt idx="13">
                  <c:v>0</c:v>
                </c:pt>
                <c:pt idx="14">
                  <c:v>4.7400000000000116E-3</c:v>
                </c:pt>
                <c:pt idx="15">
                  <c:v>4.7400000000000116E-3</c:v>
                </c:pt>
                <c:pt idx="16">
                  <c:v>4.6340000000000001E-3</c:v>
                </c:pt>
                <c:pt idx="17">
                  <c:v>6.2370000000000116E-3</c:v>
                </c:pt>
                <c:pt idx="18">
                  <c:v>1.0303000000000001E-2</c:v>
                </c:pt>
                <c:pt idx="19">
                  <c:v>9.416000000000025E-3</c:v>
                </c:pt>
                <c:pt idx="20">
                  <c:v>1.5158999999999994E-2</c:v>
                </c:pt>
                <c:pt idx="21">
                  <c:v>2.5684000000000002E-2</c:v>
                </c:pt>
                <c:pt idx="22">
                  <c:v>2.9194999999999988E-2</c:v>
                </c:pt>
                <c:pt idx="23">
                  <c:v>2.3063999999999998E-2</c:v>
                </c:pt>
                <c:pt idx="24">
                  <c:v>2.0500000000000001E-2</c:v>
                </c:pt>
                <c:pt idx="25">
                  <c:v>1.5238E-2</c:v>
                </c:pt>
                <c:pt idx="26">
                  <c:v>1.5689999999999999E-2</c:v>
                </c:pt>
                <c:pt idx="27">
                  <c:v>9.8690000000000375E-3</c:v>
                </c:pt>
                <c:pt idx="28">
                  <c:v>9.8460000000000249E-3</c:v>
                </c:pt>
                <c:pt idx="29">
                  <c:v>9.6750000000000325E-3</c:v>
                </c:pt>
                <c:pt idx="30">
                  <c:v>1.9770000000000057E-3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marker val="1"/>
        <c:axId val="4379008"/>
        <c:axId val="4380544"/>
      </c:lineChart>
      <c:catAx>
        <c:axId val="437900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4380544"/>
        <c:crosses val="autoZero"/>
        <c:auto val="1"/>
        <c:lblAlgn val="ctr"/>
        <c:lblOffset val="100"/>
      </c:catAx>
      <c:valAx>
        <c:axId val="4380544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4379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432057037802917"/>
          <c:y val="0.16835389937516523"/>
          <c:w val="0.46890643501661688"/>
          <c:h val="0.28899039953415223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5704658171884154"/>
          <c:y val="0.12751316162003504"/>
          <c:w val="0.67431645771552462"/>
          <c:h val="0.73706819313983063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Usage Of PC for playing Games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Sheet1!$B$1:$J$1</c:f>
              <c:strCache>
                <c:ptCount val="9"/>
                <c:pt idx="0">
                  <c:v>UAE Y2010</c:v>
                </c:pt>
                <c:pt idx="1">
                  <c:v>KSA Y2010</c:v>
                </c:pt>
                <c:pt idx="2">
                  <c:v>Kuwait Y2010</c:v>
                </c:pt>
                <c:pt idx="3">
                  <c:v>Bahrain Y2011</c:v>
                </c:pt>
                <c:pt idx="4">
                  <c:v>Egypt Y2011</c:v>
                </c:pt>
                <c:pt idx="5">
                  <c:v>Morocco Y2011</c:v>
                </c:pt>
                <c:pt idx="6">
                  <c:v>Lebanon  Y2011</c:v>
                </c:pt>
                <c:pt idx="7">
                  <c:v>Jordan Y2011</c:v>
                </c:pt>
                <c:pt idx="8">
                  <c:v>Qatar Y2011</c:v>
                </c:pt>
              </c:strCache>
            </c:strRef>
          </c:cat>
          <c:val>
            <c:numRef>
              <c:f>Sheet1!$B$2:$J$2</c:f>
              <c:numCache>
                <c:formatCode>0</c:formatCode>
                <c:ptCount val="9"/>
                <c:pt idx="0">
                  <c:v>30.760299999999937</c:v>
                </c:pt>
                <c:pt idx="1">
                  <c:v>29.682099999999949</c:v>
                </c:pt>
                <c:pt idx="2">
                  <c:v>28.87790000000005</c:v>
                </c:pt>
                <c:pt idx="3">
                  <c:v>42.480800000000002</c:v>
                </c:pt>
                <c:pt idx="4">
                  <c:v>27.1</c:v>
                </c:pt>
                <c:pt idx="5">
                  <c:v>8.9600000000000026</c:v>
                </c:pt>
                <c:pt idx="6">
                  <c:v>28.4</c:v>
                </c:pt>
                <c:pt idx="7">
                  <c:v>24.8</c:v>
                </c:pt>
                <c:pt idx="8">
                  <c:v>24.698999999999987</c:v>
                </c:pt>
              </c:numCache>
            </c:numRef>
          </c:val>
        </c:ser>
        <c:dLbls>
          <c:showVal val="1"/>
        </c:dLbls>
        <c:gapWidth val="52"/>
        <c:axId val="78050432"/>
        <c:axId val="78051968"/>
      </c:barChart>
      <c:catAx>
        <c:axId val="78050432"/>
        <c:scaling>
          <c:orientation val="minMax"/>
        </c:scaling>
        <c:axPos val="l"/>
        <c:tickLblPos val="nextTo"/>
        <c:crossAx val="78051968"/>
        <c:crosses val="autoZero"/>
        <c:auto val="1"/>
        <c:lblAlgn val="ctr"/>
        <c:lblOffset val="100"/>
      </c:catAx>
      <c:valAx>
        <c:axId val="78051968"/>
        <c:scaling>
          <c:orientation val="minMax"/>
          <c:max val="100"/>
          <c:min val="0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Usage of PC for Playing Games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0601136910713595"/>
              <c:y val="2.4445936983432852E-3"/>
            </c:manualLayout>
          </c:layout>
        </c:title>
        <c:numFmt formatCode="0" sourceLinked="1"/>
        <c:tickLblPos val="nextTo"/>
        <c:crossAx val="78050432"/>
        <c:crosses val="autoZero"/>
        <c:crossBetween val="between"/>
        <c:majorUnit val="20"/>
        <c:minorUnit val="4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 formatCode="0.00%">
                  <c:v>4.2902000000000114E-2</c:v>
                </c:pt>
                <c:pt idx="1">
                  <c:v>0.32481500000000091</c:v>
                </c:pt>
                <c:pt idx="2">
                  <c:v>0.41721200000000008</c:v>
                </c:pt>
                <c:pt idx="3">
                  <c:v>0.49039000000000038</c:v>
                </c:pt>
                <c:pt idx="4">
                  <c:v>0.51137199999999949</c:v>
                </c:pt>
                <c:pt idx="5">
                  <c:v>0.52480400000000005</c:v>
                </c:pt>
                <c:pt idx="6">
                  <c:v>0.52604399999999996</c:v>
                </c:pt>
                <c:pt idx="7">
                  <c:v>0.53151799999999816</c:v>
                </c:pt>
                <c:pt idx="8">
                  <c:v>0.52360899999999999</c:v>
                </c:pt>
                <c:pt idx="9">
                  <c:v>0.50886199999999959</c:v>
                </c:pt>
                <c:pt idx="10">
                  <c:v>0.51328499999999866</c:v>
                </c:pt>
                <c:pt idx="11">
                  <c:v>0.50479700000000005</c:v>
                </c:pt>
                <c:pt idx="12">
                  <c:v>0.48189600000000032</c:v>
                </c:pt>
                <c:pt idx="13">
                  <c:v>0.44920500000000002</c:v>
                </c:pt>
                <c:pt idx="14">
                  <c:v>0.30731800000000098</c:v>
                </c:pt>
                <c:pt idx="15">
                  <c:v>0.126058</c:v>
                </c:pt>
                <c:pt idx="16" formatCode="0.00%">
                  <c:v>7.5749999999999998E-2</c:v>
                </c:pt>
                <c:pt idx="17" formatCode="0.00%">
                  <c:v>2.2272000000000063E-2</c:v>
                </c:pt>
                <c:pt idx="18" formatCode="0.00%">
                  <c:v>1.8730000000000007E-2</c:v>
                </c:pt>
                <c:pt idx="19" formatCode="0.00%">
                  <c:v>2.0485000000000052E-2</c:v>
                </c:pt>
                <c:pt idx="20" formatCode="0.00%">
                  <c:v>2.1398E-2</c:v>
                </c:pt>
                <c:pt idx="21" formatCode="0.00%">
                  <c:v>2.3706999999999988E-2</c:v>
                </c:pt>
                <c:pt idx="22" formatCode="0.00%">
                  <c:v>2.3706999999999988E-2</c:v>
                </c:pt>
                <c:pt idx="23" formatCode="0.00%">
                  <c:v>2.221600000000001E-2</c:v>
                </c:pt>
                <c:pt idx="24" formatCode="0.00%">
                  <c:v>1.1960000000000044E-2</c:v>
                </c:pt>
                <c:pt idx="25" formatCode="0.00%">
                  <c:v>1.2614999999999998E-2</c:v>
                </c:pt>
                <c:pt idx="26" formatCode="0.00%">
                  <c:v>7.5060000000000135E-3</c:v>
                </c:pt>
                <c:pt idx="27" formatCode="0.00%">
                  <c:v>1.5290000000000021E-3</c:v>
                </c:pt>
                <c:pt idx="28" formatCode="0.00%">
                  <c:v>0</c:v>
                </c:pt>
                <c:pt idx="29" formatCode="0.00%">
                  <c:v>2.6800000000000057E-3</c:v>
                </c:pt>
                <c:pt idx="30" formatCode="0.00%">
                  <c:v>1.8120000000000052E-3</c:v>
                </c:pt>
                <c:pt idx="31" formatCode="0.00%">
                  <c:v>0</c:v>
                </c:pt>
                <c:pt idx="32" formatCode="0.00%">
                  <c:v>2.6800000000000057E-3</c:v>
                </c:pt>
                <c:pt idx="33" formatCode="0.00%">
                  <c:v>5.2720000000000145E-3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 formatCode="0.00%">
                  <c:v>7.432200000000018E-2</c:v>
                </c:pt>
                <c:pt idx="1">
                  <c:v>0.16536400000000001</c:v>
                </c:pt>
                <c:pt idx="2">
                  <c:v>0.24946700000000058</c:v>
                </c:pt>
                <c:pt idx="3">
                  <c:v>0.33012200000000103</c:v>
                </c:pt>
                <c:pt idx="4">
                  <c:v>0.39884200000000097</c:v>
                </c:pt>
                <c:pt idx="5">
                  <c:v>0.47234500000000001</c:v>
                </c:pt>
                <c:pt idx="6">
                  <c:v>0.50065199999999999</c:v>
                </c:pt>
                <c:pt idx="7">
                  <c:v>0.51788500000000004</c:v>
                </c:pt>
                <c:pt idx="8">
                  <c:v>0.51224499999999951</c:v>
                </c:pt>
                <c:pt idx="9">
                  <c:v>0.49688000000000127</c:v>
                </c:pt>
                <c:pt idx="10">
                  <c:v>0.49187100000000067</c:v>
                </c:pt>
                <c:pt idx="11">
                  <c:v>0.48700200000000032</c:v>
                </c:pt>
                <c:pt idx="12">
                  <c:v>0.448513</c:v>
                </c:pt>
                <c:pt idx="13">
                  <c:v>0.40893000000000002</c:v>
                </c:pt>
                <c:pt idx="14">
                  <c:v>0.36584000000000066</c:v>
                </c:pt>
                <c:pt idx="15">
                  <c:v>0.3228960000000009</c:v>
                </c:pt>
                <c:pt idx="16">
                  <c:v>0.27646300000000001</c:v>
                </c:pt>
                <c:pt idx="17">
                  <c:v>0.225133</c:v>
                </c:pt>
                <c:pt idx="18">
                  <c:v>0.23022599999999999</c:v>
                </c:pt>
                <c:pt idx="19">
                  <c:v>0.22174900000000036</c:v>
                </c:pt>
                <c:pt idx="20">
                  <c:v>0.23055</c:v>
                </c:pt>
                <c:pt idx="21">
                  <c:v>0.22518199999999997</c:v>
                </c:pt>
                <c:pt idx="22">
                  <c:v>0.21009200000000036</c:v>
                </c:pt>
                <c:pt idx="23">
                  <c:v>0.18864500000000042</c:v>
                </c:pt>
                <c:pt idx="24">
                  <c:v>0.15760199999999999</c:v>
                </c:pt>
                <c:pt idx="25">
                  <c:v>0.10807400000000018</c:v>
                </c:pt>
                <c:pt idx="26" formatCode="0.00%">
                  <c:v>7.7037000000000133E-2</c:v>
                </c:pt>
                <c:pt idx="27" formatCode="0.00%">
                  <c:v>5.7015000000000024E-2</c:v>
                </c:pt>
                <c:pt idx="28" formatCode="0.00%">
                  <c:v>4.3996000000000104E-2</c:v>
                </c:pt>
                <c:pt idx="29" formatCode="0.00%">
                  <c:v>3.5415000000000002E-2</c:v>
                </c:pt>
                <c:pt idx="30" formatCode="0.00%">
                  <c:v>2.7994000000000002E-2</c:v>
                </c:pt>
                <c:pt idx="31" formatCode="0.00%">
                  <c:v>2.6117999999999999E-2</c:v>
                </c:pt>
                <c:pt idx="32" formatCode="0.00%">
                  <c:v>1.8689999999999998E-2</c:v>
                </c:pt>
                <c:pt idx="33" formatCode="0.00%">
                  <c:v>1.1471000000000005E-2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 formatCode="0.00%">
                  <c:v>8.7905000000000025E-2</c:v>
                </c:pt>
                <c:pt idx="1">
                  <c:v>0.15138699999999999</c:v>
                </c:pt>
                <c:pt idx="2">
                  <c:v>0.348555</c:v>
                </c:pt>
                <c:pt idx="3">
                  <c:v>0.46616800000000008</c:v>
                </c:pt>
                <c:pt idx="4">
                  <c:v>0.53521799999999842</c:v>
                </c:pt>
                <c:pt idx="5">
                  <c:v>0.57859300000000002</c:v>
                </c:pt>
                <c:pt idx="6">
                  <c:v>0.57673099999999999</c:v>
                </c:pt>
                <c:pt idx="7">
                  <c:v>0.58549099999999843</c:v>
                </c:pt>
                <c:pt idx="8">
                  <c:v>0.57215700000000003</c:v>
                </c:pt>
                <c:pt idx="9">
                  <c:v>0.5465099999999995</c:v>
                </c:pt>
                <c:pt idx="10">
                  <c:v>0.38840500000000067</c:v>
                </c:pt>
                <c:pt idx="11">
                  <c:v>0.37747400000000098</c:v>
                </c:pt>
                <c:pt idx="12">
                  <c:v>0.36910600000000032</c:v>
                </c:pt>
                <c:pt idx="13">
                  <c:v>0.35150300000000001</c:v>
                </c:pt>
                <c:pt idx="14">
                  <c:v>0.34473500000000001</c:v>
                </c:pt>
                <c:pt idx="15">
                  <c:v>0.33788300000000127</c:v>
                </c:pt>
                <c:pt idx="16">
                  <c:v>0.32638300000000103</c:v>
                </c:pt>
                <c:pt idx="17">
                  <c:v>0.31955400000000073</c:v>
                </c:pt>
                <c:pt idx="18">
                  <c:v>0.33865400000000073</c:v>
                </c:pt>
                <c:pt idx="19">
                  <c:v>0.30896000000000073</c:v>
                </c:pt>
                <c:pt idx="20">
                  <c:v>0.22839200000000001</c:v>
                </c:pt>
                <c:pt idx="21">
                  <c:v>0.18055000000000004</c:v>
                </c:pt>
                <c:pt idx="22">
                  <c:v>0.16859299999999999</c:v>
                </c:pt>
                <c:pt idx="23">
                  <c:v>0.13993300000000036</c:v>
                </c:pt>
                <c:pt idx="24">
                  <c:v>0.12792100000000001</c:v>
                </c:pt>
                <c:pt idx="25">
                  <c:v>0.11125500000000002</c:v>
                </c:pt>
                <c:pt idx="26" formatCode="0.00%">
                  <c:v>7.4404000000000123E-2</c:v>
                </c:pt>
                <c:pt idx="27" formatCode="0.00%">
                  <c:v>7.5333000000000164E-2</c:v>
                </c:pt>
                <c:pt idx="28" formatCode="0.00%">
                  <c:v>5.435200000000015E-2</c:v>
                </c:pt>
                <c:pt idx="29" formatCode="0.00%">
                  <c:v>4.6378000000000003E-2</c:v>
                </c:pt>
                <c:pt idx="30" formatCode="0.00%">
                  <c:v>3.756700000000001E-2</c:v>
                </c:pt>
                <c:pt idx="31" formatCode="0.00%">
                  <c:v>1.9687000000000048E-2</c:v>
                </c:pt>
                <c:pt idx="32" formatCode="0.00%">
                  <c:v>1.7288999999999999E-2</c:v>
                </c:pt>
                <c:pt idx="33" formatCode="0.00%">
                  <c:v>1.1679999999999998E-2</c:v>
                </c:pt>
              </c:numCache>
            </c:numRef>
          </c:val>
        </c:ser>
        <c:marker val="1"/>
        <c:axId val="38664832"/>
        <c:axId val="66089344"/>
      </c:lineChart>
      <c:catAx>
        <c:axId val="3866483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089344"/>
        <c:crosses val="autoZero"/>
        <c:auto val="1"/>
        <c:lblAlgn val="ctr"/>
        <c:lblOffset val="100"/>
      </c:catAx>
      <c:valAx>
        <c:axId val="66089344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38664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3109367449469813"/>
          <c:y val="0.16835389937516523"/>
          <c:w val="0.46890643501661688"/>
          <c:h val="0.28899039953415234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3.6370000000000052E-3</c:v>
                </c:pt>
                <c:pt idx="1">
                  <c:v>1.0595E-2</c:v>
                </c:pt>
                <c:pt idx="2">
                  <c:v>9.1920000000000213E-3</c:v>
                </c:pt>
                <c:pt idx="3">
                  <c:v>8.8520000000000352E-3</c:v>
                </c:pt>
                <c:pt idx="4">
                  <c:v>2.6800000000000049E-3</c:v>
                </c:pt>
                <c:pt idx="5">
                  <c:v>6.5180000000000099E-3</c:v>
                </c:pt>
                <c:pt idx="6">
                  <c:v>6.5180000000000099E-3</c:v>
                </c:pt>
                <c:pt idx="7">
                  <c:v>1.3514000000000003E-2</c:v>
                </c:pt>
                <c:pt idx="8">
                  <c:v>1.7440000000000001E-2</c:v>
                </c:pt>
                <c:pt idx="9">
                  <c:v>1.0796E-2</c:v>
                </c:pt>
                <c:pt idx="10">
                  <c:v>6.0590000000000097E-3</c:v>
                </c:pt>
                <c:pt idx="11">
                  <c:v>1.7749000000000001E-2</c:v>
                </c:pt>
                <c:pt idx="12">
                  <c:v>2.0057999999999999E-2</c:v>
                </c:pt>
                <c:pt idx="13">
                  <c:v>1.3653000000000005E-2</c:v>
                </c:pt>
                <c:pt idx="14">
                  <c:v>0</c:v>
                </c:pt>
                <c:pt idx="15">
                  <c:v>4.3790000000000088E-3</c:v>
                </c:pt>
                <c:pt idx="16">
                  <c:v>5.4930000000000109E-3</c:v>
                </c:pt>
                <c:pt idx="17">
                  <c:v>6.5120000000000004E-3</c:v>
                </c:pt>
                <c:pt idx="18">
                  <c:v>3.6240000000000092E-3</c:v>
                </c:pt>
                <c:pt idx="19">
                  <c:v>0</c:v>
                </c:pt>
                <c:pt idx="20">
                  <c:v>5.9830000000000109E-3</c:v>
                </c:pt>
                <c:pt idx="21">
                  <c:v>1.4345E-2</c:v>
                </c:pt>
                <c:pt idx="22">
                  <c:v>1.0821000000000023E-2</c:v>
                </c:pt>
                <c:pt idx="23">
                  <c:v>3.3410000000000002E-3</c:v>
                </c:pt>
                <c:pt idx="24">
                  <c:v>1.8120000000000044E-3</c:v>
                </c:pt>
                <c:pt idx="25">
                  <c:v>3.0200000000000049E-3</c:v>
                </c:pt>
                <c:pt idx="26">
                  <c:v>3.9450000000000006E-3</c:v>
                </c:pt>
                <c:pt idx="27">
                  <c:v>0</c:v>
                </c:pt>
                <c:pt idx="28">
                  <c:v>2.4350000000000001E-3</c:v>
                </c:pt>
                <c:pt idx="29">
                  <c:v>2.4350000000000001E-3</c:v>
                </c:pt>
                <c:pt idx="30">
                  <c:v>2.4350000000000001E-3</c:v>
                </c:pt>
                <c:pt idx="31">
                  <c:v>0</c:v>
                </c:pt>
                <c:pt idx="32">
                  <c:v>1.8120000000000044E-3</c:v>
                </c:pt>
                <c:pt idx="33">
                  <c:v>5.2350000000000096E-3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2.9287000000000046E-2</c:v>
                </c:pt>
                <c:pt idx="1">
                  <c:v>5.2191000000000022E-2</c:v>
                </c:pt>
                <c:pt idx="2">
                  <c:v>6.7542000000000019E-2</c:v>
                </c:pt>
                <c:pt idx="3">
                  <c:v>4.9967000000000115E-2</c:v>
                </c:pt>
                <c:pt idx="4">
                  <c:v>4.8956000000000013E-2</c:v>
                </c:pt>
                <c:pt idx="5">
                  <c:v>5.0020000000000002E-2</c:v>
                </c:pt>
                <c:pt idx="6">
                  <c:v>4.3989E-2</c:v>
                </c:pt>
                <c:pt idx="7">
                  <c:v>3.139900000000001E-2</c:v>
                </c:pt>
                <c:pt idx="8">
                  <c:v>2.6073000000000068E-2</c:v>
                </c:pt>
                <c:pt idx="9">
                  <c:v>1.9286000000000036E-2</c:v>
                </c:pt>
                <c:pt idx="10">
                  <c:v>1.0470999999999998E-2</c:v>
                </c:pt>
                <c:pt idx="11">
                  <c:v>1.5184000000000001E-2</c:v>
                </c:pt>
                <c:pt idx="12">
                  <c:v>1.2545000000000001E-2</c:v>
                </c:pt>
                <c:pt idx="13">
                  <c:v>1.5236E-2</c:v>
                </c:pt>
                <c:pt idx="14">
                  <c:v>1.4357999999999998E-2</c:v>
                </c:pt>
                <c:pt idx="15">
                  <c:v>1.6822000000000035E-2</c:v>
                </c:pt>
                <c:pt idx="16">
                  <c:v>9.8440000000000003E-3</c:v>
                </c:pt>
                <c:pt idx="17">
                  <c:v>1.3368000000000001E-2</c:v>
                </c:pt>
                <c:pt idx="18">
                  <c:v>1.8404000000000021E-2</c:v>
                </c:pt>
                <c:pt idx="19">
                  <c:v>1.7427999999999999E-2</c:v>
                </c:pt>
                <c:pt idx="20">
                  <c:v>2.0456999999999999E-2</c:v>
                </c:pt>
                <c:pt idx="21">
                  <c:v>1.4629E-2</c:v>
                </c:pt>
                <c:pt idx="22">
                  <c:v>1.0074E-2</c:v>
                </c:pt>
                <c:pt idx="23">
                  <c:v>1.3204000000000021E-2</c:v>
                </c:pt>
                <c:pt idx="24">
                  <c:v>1.7368999999999999E-2</c:v>
                </c:pt>
                <c:pt idx="25">
                  <c:v>2.2646000000000048E-2</c:v>
                </c:pt>
                <c:pt idx="26">
                  <c:v>1.8260999999999999E-2</c:v>
                </c:pt>
                <c:pt idx="27">
                  <c:v>9.6900000000000007E-3</c:v>
                </c:pt>
                <c:pt idx="28">
                  <c:v>1.1868999999999999E-2</c:v>
                </c:pt>
                <c:pt idx="29">
                  <c:v>1.7547E-2</c:v>
                </c:pt>
                <c:pt idx="30">
                  <c:v>2.1214E-2</c:v>
                </c:pt>
                <c:pt idx="31">
                  <c:v>1.5953999999999999E-2</c:v>
                </c:pt>
                <c:pt idx="32">
                  <c:v>6.246000000000012E-3</c:v>
                </c:pt>
                <c:pt idx="33">
                  <c:v>1.7540000000000007E-2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1.8200000000000043E-3</c:v>
                </c:pt>
                <c:pt idx="1">
                  <c:v>6.3300000000000118E-3</c:v>
                </c:pt>
                <c:pt idx="2">
                  <c:v>2.6400000000000048E-2</c:v>
                </c:pt>
                <c:pt idx="3">
                  <c:v>2.8650000000000002E-2</c:v>
                </c:pt>
                <c:pt idx="4">
                  <c:v>5.5248999999999986E-2</c:v>
                </c:pt>
                <c:pt idx="5">
                  <c:v>6.0326000000000109E-2</c:v>
                </c:pt>
                <c:pt idx="6">
                  <c:v>7.6437000000000019E-2</c:v>
                </c:pt>
                <c:pt idx="7">
                  <c:v>6.4965000000000023E-2</c:v>
                </c:pt>
                <c:pt idx="8">
                  <c:v>5.0379E-2</c:v>
                </c:pt>
                <c:pt idx="9">
                  <c:v>5.03330000000001E-2</c:v>
                </c:pt>
                <c:pt idx="10">
                  <c:v>3.474E-2</c:v>
                </c:pt>
                <c:pt idx="11">
                  <c:v>2.2759000000000001E-2</c:v>
                </c:pt>
                <c:pt idx="12">
                  <c:v>3.3543000000000003E-2</c:v>
                </c:pt>
                <c:pt idx="13">
                  <c:v>2.4714E-2</c:v>
                </c:pt>
                <c:pt idx="14">
                  <c:v>9.5730000000000207E-3</c:v>
                </c:pt>
                <c:pt idx="15">
                  <c:v>1.4881999999999999E-2</c:v>
                </c:pt>
                <c:pt idx="16">
                  <c:v>1.7052999999999999E-2</c:v>
                </c:pt>
                <c:pt idx="17">
                  <c:v>1.8047000000000001E-2</c:v>
                </c:pt>
                <c:pt idx="18">
                  <c:v>9.8410000000000008E-3</c:v>
                </c:pt>
                <c:pt idx="19">
                  <c:v>1.7468999999999998E-2</c:v>
                </c:pt>
                <c:pt idx="20">
                  <c:v>1.8301000000000001E-2</c:v>
                </c:pt>
                <c:pt idx="21">
                  <c:v>8.5290000000000192E-3</c:v>
                </c:pt>
                <c:pt idx="22">
                  <c:v>1.77E-2</c:v>
                </c:pt>
                <c:pt idx="23">
                  <c:v>1.9248000000000001E-2</c:v>
                </c:pt>
                <c:pt idx="24">
                  <c:v>2.2450000000000012E-2</c:v>
                </c:pt>
                <c:pt idx="25">
                  <c:v>3.0239000000000054E-2</c:v>
                </c:pt>
                <c:pt idx="26">
                  <c:v>1.9091000000000007E-2</c:v>
                </c:pt>
                <c:pt idx="27">
                  <c:v>1.6055E-2</c:v>
                </c:pt>
                <c:pt idx="28">
                  <c:v>1.8754000000000003E-2</c:v>
                </c:pt>
                <c:pt idx="29">
                  <c:v>1.2123999999999998E-2</c:v>
                </c:pt>
                <c:pt idx="30">
                  <c:v>1.4383E-2</c:v>
                </c:pt>
                <c:pt idx="31">
                  <c:v>1.0211E-2</c:v>
                </c:pt>
                <c:pt idx="32">
                  <c:v>5.4060000000000141E-3</c:v>
                </c:pt>
                <c:pt idx="33">
                  <c:v>5.4060000000000141E-3</c:v>
                </c:pt>
              </c:numCache>
            </c:numRef>
          </c:val>
        </c:ser>
        <c:marker val="1"/>
        <c:axId val="66164608"/>
        <c:axId val="66166144"/>
      </c:lineChart>
      <c:catAx>
        <c:axId val="6616460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166144"/>
        <c:crosses val="autoZero"/>
        <c:auto val="1"/>
        <c:lblAlgn val="ctr"/>
        <c:lblOffset val="100"/>
      </c:catAx>
      <c:valAx>
        <c:axId val="66166144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164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00299928999706"/>
          <c:y val="0.17443559910967749"/>
          <c:w val="0.39176437081051091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 formatCode="0.0%">
                  <c:v>0.16387599999999997</c:v>
                </c:pt>
                <c:pt idx="1">
                  <c:v>8.490500000000023E-2</c:v>
                </c:pt>
                <c:pt idx="2">
                  <c:v>6.6004999999999994E-2</c:v>
                </c:pt>
                <c:pt idx="3">
                  <c:v>7.2730000000000114E-2</c:v>
                </c:pt>
                <c:pt idx="4">
                  <c:v>8.3967000000000208E-2</c:v>
                </c:pt>
                <c:pt idx="5">
                  <c:v>7.1258000000000002E-2</c:v>
                </c:pt>
                <c:pt idx="6">
                  <c:v>4.8011000000000012E-2</c:v>
                </c:pt>
                <c:pt idx="7">
                  <c:v>6.2482000000000128E-2</c:v>
                </c:pt>
                <c:pt idx="8">
                  <c:v>4.3802000000000091E-2</c:v>
                </c:pt>
                <c:pt idx="9">
                  <c:v>2.3995999999999993E-2</c:v>
                </c:pt>
                <c:pt idx="10">
                  <c:v>3.2968000000000004E-2</c:v>
                </c:pt>
                <c:pt idx="11">
                  <c:v>7.307000000000001E-2</c:v>
                </c:pt>
                <c:pt idx="12">
                  <c:v>5.7360000000000126E-2</c:v>
                </c:pt>
                <c:pt idx="13">
                  <c:v>4.7652000000000014E-2</c:v>
                </c:pt>
                <c:pt idx="14">
                  <c:v>6.4105000000000009E-2</c:v>
                </c:pt>
                <c:pt idx="15" formatCode="0.0%">
                  <c:v>0.13972899999999999</c:v>
                </c:pt>
                <c:pt idx="16" formatCode="0.0%">
                  <c:v>0.29299200000000031</c:v>
                </c:pt>
                <c:pt idx="17" formatCode="0.0%">
                  <c:v>0.15281600000000034</c:v>
                </c:pt>
                <c:pt idx="18" formatCode="0.0%">
                  <c:v>0.12725900000000001</c:v>
                </c:pt>
                <c:pt idx="19">
                  <c:v>5.1691000000000001E-2</c:v>
                </c:pt>
                <c:pt idx="20">
                  <c:v>4.8439000000000003E-2</c:v>
                </c:pt>
                <c:pt idx="21">
                  <c:v>4.1581E-2</c:v>
                </c:pt>
                <c:pt idx="22">
                  <c:v>4.0164999999999999E-2</c:v>
                </c:pt>
                <c:pt idx="23">
                  <c:v>3.6617000000000052E-2</c:v>
                </c:pt>
                <c:pt idx="24">
                  <c:v>4.4985000000000004E-2</c:v>
                </c:pt>
                <c:pt idx="25">
                  <c:v>7.6738000000000028E-2</c:v>
                </c:pt>
                <c:pt idx="26" formatCode="0.0%">
                  <c:v>0.101942</c:v>
                </c:pt>
                <c:pt idx="27" formatCode="0.0%">
                  <c:v>0.10357200000000009</c:v>
                </c:pt>
                <c:pt idx="28">
                  <c:v>8.2250000000000004E-2</c:v>
                </c:pt>
                <c:pt idx="29">
                  <c:v>9.1844000000000023E-2</c:v>
                </c:pt>
                <c:pt idx="30">
                  <c:v>8.0972000000000002E-2</c:v>
                </c:pt>
                <c:pt idx="31">
                  <c:v>7.2907000000000013E-2</c:v>
                </c:pt>
                <c:pt idx="32">
                  <c:v>3.8196000000000001E-2</c:v>
                </c:pt>
                <c:pt idx="33">
                  <c:v>6.9566000000000142E-2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>
                  <c:v>0.32112900000000055</c:v>
                </c:pt>
                <c:pt idx="1">
                  <c:v>0.21028800000000031</c:v>
                </c:pt>
                <c:pt idx="2" formatCode="0.00%">
                  <c:v>8.6832000000000006E-2</c:v>
                </c:pt>
                <c:pt idx="3" formatCode="0.00%">
                  <c:v>7.1166999999999994E-2</c:v>
                </c:pt>
                <c:pt idx="4" formatCode="0.00%">
                  <c:v>5.9079000000000013E-2</c:v>
                </c:pt>
                <c:pt idx="5" formatCode="0.00%">
                  <c:v>4.0929E-2</c:v>
                </c:pt>
                <c:pt idx="6" formatCode="0.00%">
                  <c:v>3.0667000000000045E-2</c:v>
                </c:pt>
                <c:pt idx="7" formatCode="0.00%">
                  <c:v>3.3243000000000002E-2</c:v>
                </c:pt>
                <c:pt idx="8" formatCode="0.00%">
                  <c:v>2.3880000000000002E-2</c:v>
                </c:pt>
                <c:pt idx="9" formatCode="0.00%">
                  <c:v>1.1367000000000021E-2</c:v>
                </c:pt>
                <c:pt idx="10" formatCode="0.00%">
                  <c:v>2.2556E-2</c:v>
                </c:pt>
                <c:pt idx="11" formatCode="0.00%">
                  <c:v>4.581200000000013E-2</c:v>
                </c:pt>
                <c:pt idx="12" formatCode="0.00%">
                  <c:v>7.5847999999999999E-2</c:v>
                </c:pt>
                <c:pt idx="13">
                  <c:v>0.12184200000000002</c:v>
                </c:pt>
                <c:pt idx="14">
                  <c:v>0.13489200000000001</c:v>
                </c:pt>
                <c:pt idx="15">
                  <c:v>0.14957400000000001</c:v>
                </c:pt>
                <c:pt idx="16">
                  <c:v>0.15359700000000043</c:v>
                </c:pt>
                <c:pt idx="17">
                  <c:v>0.11128399999999998</c:v>
                </c:pt>
                <c:pt idx="18">
                  <c:v>0.10173000000000014</c:v>
                </c:pt>
                <c:pt idx="19" formatCode="0.00%">
                  <c:v>4.8733000000000033E-2</c:v>
                </c:pt>
                <c:pt idx="20" formatCode="0.00%">
                  <c:v>4.1419999999999998E-2</c:v>
                </c:pt>
                <c:pt idx="21" formatCode="0.00%">
                  <c:v>5.3320000000000013E-2</c:v>
                </c:pt>
                <c:pt idx="22" formatCode="0.00%">
                  <c:v>6.6600999999999994E-2</c:v>
                </c:pt>
                <c:pt idx="23" formatCode="0.00%">
                  <c:v>7.0114000000000024E-2</c:v>
                </c:pt>
                <c:pt idx="24" formatCode="0.00%">
                  <c:v>7.1345000000000006E-2</c:v>
                </c:pt>
                <c:pt idx="25" formatCode="0.00%">
                  <c:v>9.0854000000000254E-2</c:v>
                </c:pt>
                <c:pt idx="26">
                  <c:v>0.10543100000000002</c:v>
                </c:pt>
                <c:pt idx="27">
                  <c:v>0.11264299999999998</c:v>
                </c:pt>
                <c:pt idx="28">
                  <c:v>0.11958299999999998</c:v>
                </c:pt>
                <c:pt idx="29" formatCode="0.00%">
                  <c:v>8.7264000000000008E-2</c:v>
                </c:pt>
                <c:pt idx="30" formatCode="0.00%">
                  <c:v>9.1541000000000025E-2</c:v>
                </c:pt>
                <c:pt idx="31" formatCode="0.00%">
                  <c:v>9.0046000000000043E-2</c:v>
                </c:pt>
                <c:pt idx="32" formatCode="0.00%">
                  <c:v>6.2930000000000014E-2</c:v>
                </c:pt>
                <c:pt idx="33">
                  <c:v>0.102507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 formatCode="0.0%">
                  <c:v>0.12831300000000001</c:v>
                </c:pt>
                <c:pt idx="1">
                  <c:v>6.716900000000002E-2</c:v>
                </c:pt>
                <c:pt idx="2">
                  <c:v>6.0958999999999999E-2</c:v>
                </c:pt>
                <c:pt idx="3">
                  <c:v>3.6980000000000006E-2</c:v>
                </c:pt>
                <c:pt idx="4">
                  <c:v>5.8732000000000117E-2</c:v>
                </c:pt>
                <c:pt idx="5">
                  <c:v>5.6311000000000014E-2</c:v>
                </c:pt>
                <c:pt idx="6">
                  <c:v>4.1222000000000002E-2</c:v>
                </c:pt>
                <c:pt idx="7">
                  <c:v>4.1073999999999999E-2</c:v>
                </c:pt>
                <c:pt idx="8">
                  <c:v>3.2222000000000001E-2</c:v>
                </c:pt>
                <c:pt idx="9">
                  <c:v>3.6546000000000002E-2</c:v>
                </c:pt>
                <c:pt idx="10" formatCode="0.0%">
                  <c:v>0.18366399999999999</c:v>
                </c:pt>
                <c:pt idx="11" formatCode="0.0%">
                  <c:v>0.19676199999999999</c:v>
                </c:pt>
                <c:pt idx="12" formatCode="0.0%">
                  <c:v>0.24422099999999999</c:v>
                </c:pt>
                <c:pt idx="13" formatCode="0.0%">
                  <c:v>0.17153099999999999</c:v>
                </c:pt>
                <c:pt idx="14" formatCode="0.0%">
                  <c:v>0.11651300000000002</c:v>
                </c:pt>
                <c:pt idx="15">
                  <c:v>8.8963000000000028E-2</c:v>
                </c:pt>
                <c:pt idx="16">
                  <c:v>6.1482000000000023E-2</c:v>
                </c:pt>
                <c:pt idx="17">
                  <c:v>6.9913000000000156E-2</c:v>
                </c:pt>
                <c:pt idx="18">
                  <c:v>5.9056000000000122E-2</c:v>
                </c:pt>
                <c:pt idx="19">
                  <c:v>4.3453000000000012E-2</c:v>
                </c:pt>
                <c:pt idx="20">
                  <c:v>6.8966000000000013E-2</c:v>
                </c:pt>
                <c:pt idx="21">
                  <c:v>7.3485000000000009E-2</c:v>
                </c:pt>
                <c:pt idx="22">
                  <c:v>9.0437000000000003E-2</c:v>
                </c:pt>
                <c:pt idx="23" formatCode="0.0%">
                  <c:v>0.114679</c:v>
                </c:pt>
                <c:pt idx="24" formatCode="0.0%">
                  <c:v>0.13496600000000031</c:v>
                </c:pt>
                <c:pt idx="25" formatCode="0.0%">
                  <c:v>0.11962299999999999</c:v>
                </c:pt>
                <c:pt idx="26" formatCode="0.0%">
                  <c:v>0.13985900000000001</c:v>
                </c:pt>
                <c:pt idx="27" formatCode="0.0%">
                  <c:v>0.14040000000000027</c:v>
                </c:pt>
                <c:pt idx="28" formatCode="0.0%">
                  <c:v>0.15148800000000043</c:v>
                </c:pt>
                <c:pt idx="29" formatCode="0.0%">
                  <c:v>0.12467700000000002</c:v>
                </c:pt>
                <c:pt idx="30">
                  <c:v>8.2739000000000021E-2</c:v>
                </c:pt>
                <c:pt idx="31">
                  <c:v>3.4282E-2</c:v>
                </c:pt>
                <c:pt idx="32">
                  <c:v>2.2542000000000006E-2</c:v>
                </c:pt>
                <c:pt idx="33">
                  <c:v>2.4389999999999998E-2</c:v>
                </c:pt>
              </c:numCache>
            </c:numRef>
          </c:val>
        </c:ser>
        <c:marker val="1"/>
        <c:axId val="66359680"/>
        <c:axId val="66361216"/>
      </c:lineChart>
      <c:catAx>
        <c:axId val="6635968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361216"/>
        <c:crosses val="autoZero"/>
        <c:auto val="1"/>
        <c:lblAlgn val="ctr"/>
        <c:lblOffset val="100"/>
      </c:catAx>
      <c:valAx>
        <c:axId val="66361216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359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00299928999706"/>
          <c:y val="0.17443559910967749"/>
          <c:w val="0.39176437081051091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2.2052000000000002E-2</c:v>
                </c:pt>
                <c:pt idx="1">
                  <c:v>1.8724000000000001E-2</c:v>
                </c:pt>
                <c:pt idx="2">
                  <c:v>0</c:v>
                </c:pt>
                <c:pt idx="3">
                  <c:v>1.2854000000000001E-2</c:v>
                </c:pt>
                <c:pt idx="4">
                  <c:v>1.0770999999999998E-2</c:v>
                </c:pt>
                <c:pt idx="5">
                  <c:v>8.6630000000000214E-3</c:v>
                </c:pt>
                <c:pt idx="6">
                  <c:v>2.1309999999999999E-2</c:v>
                </c:pt>
                <c:pt idx="7">
                  <c:v>3.2288000000000011E-2</c:v>
                </c:pt>
                <c:pt idx="8">
                  <c:v>4.9747000000000034E-2</c:v>
                </c:pt>
                <c:pt idx="9">
                  <c:v>8.1954000000000068E-2</c:v>
                </c:pt>
                <c:pt idx="10">
                  <c:v>9.9715000000000067E-2</c:v>
                </c:pt>
                <c:pt idx="11">
                  <c:v>3.554100000000001E-2</c:v>
                </c:pt>
                <c:pt idx="12">
                  <c:v>2.3592999999999979E-2</c:v>
                </c:pt>
                <c:pt idx="13">
                  <c:v>1.2917E-2</c:v>
                </c:pt>
                <c:pt idx="14">
                  <c:v>5.2678999999999997E-2</c:v>
                </c:pt>
                <c:pt idx="15" formatCode="0.0%">
                  <c:v>0.15329400000000043</c:v>
                </c:pt>
                <c:pt idx="16" formatCode="0.0%">
                  <c:v>0.15036200000000027</c:v>
                </c:pt>
                <c:pt idx="17">
                  <c:v>8.1602000000000022E-2</c:v>
                </c:pt>
                <c:pt idx="18">
                  <c:v>4.2802000000000118E-2</c:v>
                </c:pt>
                <c:pt idx="19">
                  <c:v>7.4774999999999994E-2</c:v>
                </c:pt>
                <c:pt idx="20">
                  <c:v>7.1584999999999996E-2</c:v>
                </c:pt>
                <c:pt idx="21" formatCode="0.0%">
                  <c:v>0.115538</c:v>
                </c:pt>
                <c:pt idx="22">
                  <c:v>8.0110000000000001E-2</c:v>
                </c:pt>
                <c:pt idx="23">
                  <c:v>4.6544999999999996E-2</c:v>
                </c:pt>
                <c:pt idx="24">
                  <c:v>5.2659999999999998E-2</c:v>
                </c:pt>
                <c:pt idx="25">
                  <c:v>5.7499000000000092E-2</c:v>
                </c:pt>
                <c:pt idx="26">
                  <c:v>4.3393000000000098E-2</c:v>
                </c:pt>
                <c:pt idx="27">
                  <c:v>1.5861000000000021E-2</c:v>
                </c:pt>
                <c:pt idx="28">
                  <c:v>2.1674000000000016E-2</c:v>
                </c:pt>
                <c:pt idx="29">
                  <c:v>2.1008000000000002E-2</c:v>
                </c:pt>
                <c:pt idx="30">
                  <c:v>1.2796999999999998E-2</c:v>
                </c:pt>
                <c:pt idx="31">
                  <c:v>2.5871000000000074E-2</c:v>
                </c:pt>
                <c:pt idx="32">
                  <c:v>6.2979999999999998E-3</c:v>
                </c:pt>
                <c:pt idx="33">
                  <c:v>1.7654E-2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6.7558999999999994E-2</c:v>
                </c:pt>
                <c:pt idx="1">
                  <c:v>3.717800000000001E-2</c:v>
                </c:pt>
                <c:pt idx="2">
                  <c:v>2.5334000000000002E-2</c:v>
                </c:pt>
                <c:pt idx="3">
                  <c:v>1.3472000000000001E-2</c:v>
                </c:pt>
                <c:pt idx="4">
                  <c:v>3.8130000000000043E-3</c:v>
                </c:pt>
                <c:pt idx="5">
                  <c:v>9.4740000000000067E-3</c:v>
                </c:pt>
                <c:pt idx="6">
                  <c:v>3.5310000000000012E-3</c:v>
                </c:pt>
                <c:pt idx="7">
                  <c:v>1.3406000000000001E-2</c:v>
                </c:pt>
                <c:pt idx="8">
                  <c:v>5.5293000000000023E-2</c:v>
                </c:pt>
                <c:pt idx="9" formatCode="0.0%">
                  <c:v>0.12521599999999999</c:v>
                </c:pt>
                <c:pt idx="10" formatCode="0.0%">
                  <c:v>0.113438</c:v>
                </c:pt>
                <c:pt idx="11">
                  <c:v>9.9656000000000314E-2</c:v>
                </c:pt>
                <c:pt idx="12">
                  <c:v>4.2127999999999999E-2</c:v>
                </c:pt>
                <c:pt idx="13">
                  <c:v>3.1392000000000003E-2</c:v>
                </c:pt>
                <c:pt idx="14">
                  <c:v>2.5634000000000046E-2</c:v>
                </c:pt>
                <c:pt idx="15">
                  <c:v>8.3618000000000067E-2</c:v>
                </c:pt>
                <c:pt idx="16" formatCode="0.0%">
                  <c:v>0.13130600000000001</c:v>
                </c:pt>
                <c:pt idx="17" formatCode="0.0%">
                  <c:v>0.12108200000000002</c:v>
                </c:pt>
                <c:pt idx="18">
                  <c:v>6.3987000000000002E-2</c:v>
                </c:pt>
                <c:pt idx="19">
                  <c:v>6.5684000000000006E-2</c:v>
                </c:pt>
                <c:pt idx="20">
                  <c:v>8.0777000000000043E-2</c:v>
                </c:pt>
                <c:pt idx="21">
                  <c:v>7.7403000000000124E-2</c:v>
                </c:pt>
                <c:pt idx="22">
                  <c:v>7.0229E-2</c:v>
                </c:pt>
                <c:pt idx="23">
                  <c:v>6.8912000000000112E-2</c:v>
                </c:pt>
                <c:pt idx="24">
                  <c:v>5.9194000000000108E-2</c:v>
                </c:pt>
                <c:pt idx="25">
                  <c:v>6.2083000000000034E-2</c:v>
                </c:pt>
                <c:pt idx="26">
                  <c:v>5.8877000000000013E-2</c:v>
                </c:pt>
                <c:pt idx="27">
                  <c:v>3.278600000000001E-2</c:v>
                </c:pt>
                <c:pt idx="28">
                  <c:v>2.0951999999999998E-2</c:v>
                </c:pt>
                <c:pt idx="29">
                  <c:v>2.3067999999999998E-2</c:v>
                </c:pt>
                <c:pt idx="30">
                  <c:v>9.9340000000000001E-3</c:v>
                </c:pt>
                <c:pt idx="31">
                  <c:v>2.5477000000000062E-2</c:v>
                </c:pt>
                <c:pt idx="32">
                  <c:v>3.7011000000000079E-2</c:v>
                </c:pt>
                <c:pt idx="33">
                  <c:v>3.9269999999999999E-2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1.4877E-2</c:v>
                </c:pt>
                <c:pt idx="1">
                  <c:v>4.0660000000000002E-3</c:v>
                </c:pt>
                <c:pt idx="2">
                  <c:v>3.2160000000000001E-3</c:v>
                </c:pt>
                <c:pt idx="3">
                  <c:v>2.1719999999999999E-3</c:v>
                </c:pt>
                <c:pt idx="4">
                  <c:v>1.2149999999999999E-3</c:v>
                </c:pt>
                <c:pt idx="5">
                  <c:v>6.233000000000012E-3</c:v>
                </c:pt>
                <c:pt idx="6">
                  <c:v>3.7980000000000049E-3</c:v>
                </c:pt>
                <c:pt idx="7">
                  <c:v>4.3800000000000002E-3</c:v>
                </c:pt>
                <c:pt idx="8">
                  <c:v>1.2262E-2</c:v>
                </c:pt>
                <c:pt idx="9">
                  <c:v>3.2525999999999999E-2</c:v>
                </c:pt>
                <c:pt idx="10">
                  <c:v>6.8975999999999996E-2</c:v>
                </c:pt>
                <c:pt idx="11">
                  <c:v>6.0895000000000032E-2</c:v>
                </c:pt>
                <c:pt idx="12">
                  <c:v>3.6971000000000052E-2</c:v>
                </c:pt>
                <c:pt idx="13">
                  <c:v>1.9904000000000043E-2</c:v>
                </c:pt>
                <c:pt idx="14">
                  <c:v>2.5336999999999998E-2</c:v>
                </c:pt>
                <c:pt idx="15">
                  <c:v>2.1378000000000001E-2</c:v>
                </c:pt>
                <c:pt idx="16">
                  <c:v>2.7652000000000048E-2</c:v>
                </c:pt>
                <c:pt idx="17">
                  <c:v>3.0854000000000006E-2</c:v>
                </c:pt>
                <c:pt idx="18">
                  <c:v>3.3474000000000011E-2</c:v>
                </c:pt>
                <c:pt idx="19">
                  <c:v>3.2785000000000016E-2</c:v>
                </c:pt>
                <c:pt idx="20">
                  <c:v>2.6020999999999999E-2</c:v>
                </c:pt>
                <c:pt idx="21">
                  <c:v>2.5347000000000001E-2</c:v>
                </c:pt>
                <c:pt idx="22">
                  <c:v>3.4388000000000002E-2</c:v>
                </c:pt>
                <c:pt idx="23">
                  <c:v>2.7976000000000011E-2</c:v>
                </c:pt>
                <c:pt idx="24">
                  <c:v>3.9642000000000011E-2</c:v>
                </c:pt>
                <c:pt idx="25">
                  <c:v>1.6434000000000001E-2</c:v>
                </c:pt>
                <c:pt idx="26">
                  <c:v>1.2184E-2</c:v>
                </c:pt>
                <c:pt idx="27">
                  <c:v>2.9707999999999998E-2</c:v>
                </c:pt>
                <c:pt idx="28">
                  <c:v>1.5723000000000001E-2</c:v>
                </c:pt>
                <c:pt idx="29">
                  <c:v>8.8250000000000273E-3</c:v>
                </c:pt>
                <c:pt idx="30">
                  <c:v>2.0010000000000002E-3</c:v>
                </c:pt>
                <c:pt idx="31">
                  <c:v>4.2370000000000099E-3</c:v>
                </c:pt>
                <c:pt idx="32">
                  <c:v>7.9510000000000171E-3</c:v>
                </c:pt>
                <c:pt idx="33">
                  <c:v>4.5139999999999998E-3</c:v>
                </c:pt>
              </c:numCache>
            </c:numRef>
          </c:val>
        </c:ser>
        <c:marker val="1"/>
        <c:axId val="66374272"/>
        <c:axId val="66462080"/>
      </c:lineChart>
      <c:catAx>
        <c:axId val="6637427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462080"/>
        <c:crosses val="autoZero"/>
        <c:auto val="1"/>
        <c:lblAlgn val="ctr"/>
        <c:lblOffset val="100"/>
      </c:catAx>
      <c:valAx>
        <c:axId val="66462080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374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860132119939213"/>
          <c:y val="0.17443559910967746"/>
          <c:w val="0.39176437081051091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 formatCode="0.00%">
                  <c:v>4.0159E-2</c:v>
                </c:pt>
                <c:pt idx="1">
                  <c:v>0.29958500000000032</c:v>
                </c:pt>
                <c:pt idx="2">
                  <c:v>0.36873</c:v>
                </c:pt>
                <c:pt idx="3">
                  <c:v>0.42959400000000031</c:v>
                </c:pt>
                <c:pt idx="4">
                  <c:v>0.43652100000000038</c:v>
                </c:pt>
                <c:pt idx="5">
                  <c:v>0.45585500000000001</c:v>
                </c:pt>
                <c:pt idx="6">
                  <c:v>0.47086700000000031</c:v>
                </c:pt>
                <c:pt idx="7">
                  <c:v>0.47042700000000032</c:v>
                </c:pt>
                <c:pt idx="8">
                  <c:v>0.47106200000000031</c:v>
                </c:pt>
                <c:pt idx="9">
                  <c:v>0.44961400000000001</c:v>
                </c:pt>
                <c:pt idx="10">
                  <c:v>0.44205800000000001</c:v>
                </c:pt>
                <c:pt idx="11">
                  <c:v>0.44493900000000003</c:v>
                </c:pt>
                <c:pt idx="12">
                  <c:v>0.43576600000000032</c:v>
                </c:pt>
                <c:pt idx="13">
                  <c:v>0.39234800000000086</c:v>
                </c:pt>
                <c:pt idx="14">
                  <c:v>0.25360000000000005</c:v>
                </c:pt>
                <c:pt idx="15" formatCode="0.00%">
                  <c:v>9.7865000000000063E-2</c:v>
                </c:pt>
                <c:pt idx="16" formatCode="0.00%">
                  <c:v>5.671200000000013E-2</c:v>
                </c:pt>
                <c:pt idx="17" formatCode="0.00%">
                  <c:v>2.0857000000000011E-2</c:v>
                </c:pt>
                <c:pt idx="18" formatCode="0.00%">
                  <c:v>1.8220000000000035E-2</c:v>
                </c:pt>
                <c:pt idx="19" formatCode="0.00%">
                  <c:v>2.078700000000001E-2</c:v>
                </c:pt>
                <c:pt idx="20" formatCode="0.00%">
                  <c:v>2.5940000000000001E-2</c:v>
                </c:pt>
                <c:pt idx="21" formatCode="0.00%">
                  <c:v>2.6846000000000012E-2</c:v>
                </c:pt>
                <c:pt idx="22" formatCode="0.00%">
                  <c:v>2.6632000000000058E-2</c:v>
                </c:pt>
                <c:pt idx="23" formatCode="0.00%">
                  <c:v>2.8721E-2</c:v>
                </c:pt>
                <c:pt idx="24" formatCode="0.00%">
                  <c:v>1.5213000000000001E-2</c:v>
                </c:pt>
                <c:pt idx="25" formatCode="0.00%">
                  <c:v>7.2670000000000087E-3</c:v>
                </c:pt>
                <c:pt idx="26" formatCode="0.00%">
                  <c:v>5.7380000000000148E-3</c:v>
                </c:pt>
                <c:pt idx="27" formatCode="0.00%">
                  <c:v>1.5290000000000021E-3</c:v>
                </c:pt>
                <c:pt idx="28" formatCode="0.00%">
                  <c:v>0</c:v>
                </c:pt>
                <c:pt idx="29" formatCode="0.00%">
                  <c:v>0</c:v>
                </c:pt>
                <c:pt idx="30" formatCode="0.00%">
                  <c:v>0</c:v>
                </c:pt>
                <c:pt idx="31" formatCode="0.00%">
                  <c:v>7.2730000000000138E-3</c:v>
                </c:pt>
                <c:pt idx="32" formatCode="0.00%">
                  <c:v>0</c:v>
                </c:pt>
                <c:pt idx="33" formatCode="0.00%">
                  <c:v>5.2720000000000128E-3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 formatCode="0.00%">
                  <c:v>6.7475999999999994E-2</c:v>
                </c:pt>
                <c:pt idx="1">
                  <c:v>0.166661</c:v>
                </c:pt>
                <c:pt idx="2">
                  <c:v>0.235371</c:v>
                </c:pt>
                <c:pt idx="3">
                  <c:v>0.31975200000000031</c:v>
                </c:pt>
                <c:pt idx="4">
                  <c:v>0.38583000000000062</c:v>
                </c:pt>
                <c:pt idx="5">
                  <c:v>0.44873599999999997</c:v>
                </c:pt>
                <c:pt idx="6">
                  <c:v>0.48971000000000031</c:v>
                </c:pt>
                <c:pt idx="7">
                  <c:v>0.49386500000000055</c:v>
                </c:pt>
                <c:pt idx="8">
                  <c:v>0.48370800000000008</c:v>
                </c:pt>
                <c:pt idx="9">
                  <c:v>0.45671100000000003</c:v>
                </c:pt>
                <c:pt idx="10">
                  <c:v>0.43823000000000001</c:v>
                </c:pt>
                <c:pt idx="11">
                  <c:v>0.427205</c:v>
                </c:pt>
                <c:pt idx="12">
                  <c:v>0.39925300000000002</c:v>
                </c:pt>
                <c:pt idx="13">
                  <c:v>0.35377600000000031</c:v>
                </c:pt>
                <c:pt idx="14">
                  <c:v>0.32326200000000038</c:v>
                </c:pt>
                <c:pt idx="15">
                  <c:v>0.268847</c:v>
                </c:pt>
                <c:pt idx="16">
                  <c:v>0.22017299999999987</c:v>
                </c:pt>
                <c:pt idx="17">
                  <c:v>0.18830300000000028</c:v>
                </c:pt>
                <c:pt idx="18">
                  <c:v>0.20812700000000001</c:v>
                </c:pt>
                <c:pt idx="19">
                  <c:v>0.199325</c:v>
                </c:pt>
                <c:pt idx="20">
                  <c:v>0.20735999999999999</c:v>
                </c:pt>
                <c:pt idx="21">
                  <c:v>0.19594800000000043</c:v>
                </c:pt>
                <c:pt idx="22">
                  <c:v>0.18522600000000031</c:v>
                </c:pt>
                <c:pt idx="23">
                  <c:v>0.16858500000000001</c:v>
                </c:pt>
                <c:pt idx="24">
                  <c:v>0.15015999999999999</c:v>
                </c:pt>
                <c:pt idx="25">
                  <c:v>0.102117</c:v>
                </c:pt>
                <c:pt idx="26" formatCode="0.00%">
                  <c:v>7.3314000000000032E-2</c:v>
                </c:pt>
                <c:pt idx="27" formatCode="0.00%">
                  <c:v>6.4276000000000014E-2</c:v>
                </c:pt>
                <c:pt idx="28" formatCode="0.00%">
                  <c:v>4.2120999999999999E-2</c:v>
                </c:pt>
                <c:pt idx="29" formatCode="0.00%">
                  <c:v>3.3301999999999998E-2</c:v>
                </c:pt>
                <c:pt idx="30" formatCode="0.00%">
                  <c:v>2.7994000000000002E-2</c:v>
                </c:pt>
                <c:pt idx="31" formatCode="0.00%">
                  <c:v>3.2012000000000006E-2</c:v>
                </c:pt>
                <c:pt idx="32" formatCode="0.00%">
                  <c:v>1.6784000000000038E-2</c:v>
                </c:pt>
                <c:pt idx="33" formatCode="0.00%">
                  <c:v>1.1475000000000001E-2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 formatCode="0.00%">
                  <c:v>6.0890000000000034E-2</c:v>
                </c:pt>
                <c:pt idx="1">
                  <c:v>0.10299000000000012</c:v>
                </c:pt>
                <c:pt idx="2">
                  <c:v>0.20233899999999999</c:v>
                </c:pt>
                <c:pt idx="3">
                  <c:v>0.24983000000000027</c:v>
                </c:pt>
                <c:pt idx="4">
                  <c:v>0.27712700000000001</c:v>
                </c:pt>
                <c:pt idx="5">
                  <c:v>0.28230100000000002</c:v>
                </c:pt>
                <c:pt idx="6">
                  <c:v>0.27749600000000002</c:v>
                </c:pt>
                <c:pt idx="7">
                  <c:v>0.28106300000000001</c:v>
                </c:pt>
                <c:pt idx="8">
                  <c:v>0.27463600000000005</c:v>
                </c:pt>
                <c:pt idx="9">
                  <c:v>0.26328000000000001</c:v>
                </c:pt>
                <c:pt idx="10">
                  <c:v>0.16911499999999999</c:v>
                </c:pt>
                <c:pt idx="11">
                  <c:v>0.16442499999999999</c:v>
                </c:pt>
                <c:pt idx="12">
                  <c:v>0.14535300000000001</c:v>
                </c:pt>
                <c:pt idx="13">
                  <c:v>0.14501500000000034</c:v>
                </c:pt>
                <c:pt idx="14">
                  <c:v>0.15930600000000031</c:v>
                </c:pt>
                <c:pt idx="15">
                  <c:v>0.17052400000000001</c:v>
                </c:pt>
                <c:pt idx="16">
                  <c:v>0.15982800000000028</c:v>
                </c:pt>
                <c:pt idx="17">
                  <c:v>0.14866499999999999</c:v>
                </c:pt>
                <c:pt idx="18">
                  <c:v>0.15261600000000031</c:v>
                </c:pt>
                <c:pt idx="19">
                  <c:v>0.14067199999999988</c:v>
                </c:pt>
                <c:pt idx="20">
                  <c:v>0.112969</c:v>
                </c:pt>
                <c:pt idx="21">
                  <c:v>0.10022700000000002</c:v>
                </c:pt>
                <c:pt idx="22" formatCode="0.00%">
                  <c:v>7.9675999999999997E-2</c:v>
                </c:pt>
                <c:pt idx="23" formatCode="0.00%">
                  <c:v>6.8171999999999996E-2</c:v>
                </c:pt>
                <c:pt idx="24" formatCode="0.00%">
                  <c:v>6.0178999999999996E-2</c:v>
                </c:pt>
                <c:pt idx="25" formatCode="0.00%">
                  <c:v>5.7485000000000022E-2</c:v>
                </c:pt>
                <c:pt idx="26" formatCode="0.00%">
                  <c:v>4.2917000000000108E-2</c:v>
                </c:pt>
                <c:pt idx="27" formatCode="0.00%">
                  <c:v>4.4687000000000004E-2</c:v>
                </c:pt>
                <c:pt idx="28" formatCode="0.00%">
                  <c:v>3.1025000000000042E-2</c:v>
                </c:pt>
                <c:pt idx="29" formatCode="0.00%">
                  <c:v>3.128800000000001E-2</c:v>
                </c:pt>
                <c:pt idx="30" formatCode="0.00%">
                  <c:v>2.7356000000000002E-2</c:v>
                </c:pt>
                <c:pt idx="31" formatCode="0.00%">
                  <c:v>1.5509999999999999E-2</c:v>
                </c:pt>
                <c:pt idx="32" formatCode="0.00%">
                  <c:v>1.1509000000000005E-2</c:v>
                </c:pt>
                <c:pt idx="33" formatCode="0.00%">
                  <c:v>9.5080000000000008E-3</c:v>
                </c:pt>
              </c:numCache>
            </c:numRef>
          </c:val>
        </c:ser>
        <c:marker val="1"/>
        <c:axId val="66499712"/>
        <c:axId val="66501248"/>
      </c:lineChart>
      <c:catAx>
        <c:axId val="6649971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501248"/>
        <c:crosses val="autoZero"/>
        <c:auto val="1"/>
        <c:lblAlgn val="ctr"/>
        <c:lblOffset val="100"/>
      </c:catAx>
      <c:valAx>
        <c:axId val="6650124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499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003034385199457"/>
          <c:y val="0.16227219964065287"/>
          <c:w val="0.41747835570877523"/>
          <c:h val="0.20992830298549262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405680293503879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8.1220000000000007E-3</c:v>
                </c:pt>
                <c:pt idx="1">
                  <c:v>1.3363000000000003E-2</c:v>
                </c:pt>
                <c:pt idx="2">
                  <c:v>1.9611000000000003E-2</c:v>
                </c:pt>
                <c:pt idx="3">
                  <c:v>2.4127999999999997E-2</c:v>
                </c:pt>
                <c:pt idx="4">
                  <c:v>2.4341999999999999E-2</c:v>
                </c:pt>
                <c:pt idx="5">
                  <c:v>2.1454000000000001E-2</c:v>
                </c:pt>
                <c:pt idx="6">
                  <c:v>3.1344999999999998E-2</c:v>
                </c:pt>
                <c:pt idx="7">
                  <c:v>2.3938999999999998E-2</c:v>
                </c:pt>
                <c:pt idx="8">
                  <c:v>2.7161000000000001E-2</c:v>
                </c:pt>
                <c:pt idx="9">
                  <c:v>2.1681000000000058E-2</c:v>
                </c:pt>
                <c:pt idx="10">
                  <c:v>1.7735999999999998E-2</c:v>
                </c:pt>
                <c:pt idx="11">
                  <c:v>2.8822E-2</c:v>
                </c:pt>
                <c:pt idx="12">
                  <c:v>3.2194E-2</c:v>
                </c:pt>
                <c:pt idx="13">
                  <c:v>3.3956E-2</c:v>
                </c:pt>
                <c:pt idx="14">
                  <c:v>2.7098000000000011E-2</c:v>
                </c:pt>
                <c:pt idx="15">
                  <c:v>4.0537000000000004E-2</c:v>
                </c:pt>
                <c:pt idx="16">
                  <c:v>2.3989999999999997E-2</c:v>
                </c:pt>
                <c:pt idx="17">
                  <c:v>7.8015000000000001E-2</c:v>
                </c:pt>
                <c:pt idx="18" formatCode="0.0%">
                  <c:v>0.10169700000000002</c:v>
                </c:pt>
                <c:pt idx="19">
                  <c:v>5.9399000000000118E-2</c:v>
                </c:pt>
                <c:pt idx="20">
                  <c:v>6.2312000000000173E-2</c:v>
                </c:pt>
                <c:pt idx="21">
                  <c:v>8.0563000000000023E-2</c:v>
                </c:pt>
                <c:pt idx="22" formatCode="0.0%">
                  <c:v>0.119351</c:v>
                </c:pt>
                <c:pt idx="23" formatCode="0.0%">
                  <c:v>0.12534699999999999</c:v>
                </c:pt>
                <c:pt idx="24" formatCode="0.0%">
                  <c:v>0.124309</c:v>
                </c:pt>
                <c:pt idx="25" formatCode="0.0%">
                  <c:v>0.12918499999999997</c:v>
                </c:pt>
                <c:pt idx="26" formatCode="0.0%">
                  <c:v>0.118338</c:v>
                </c:pt>
                <c:pt idx="27">
                  <c:v>9.0938000000000005E-2</c:v>
                </c:pt>
                <c:pt idx="28">
                  <c:v>8.4949000000000024E-2</c:v>
                </c:pt>
                <c:pt idx="29">
                  <c:v>5.1055999999999997E-2</c:v>
                </c:pt>
                <c:pt idx="30">
                  <c:v>5.765E-2</c:v>
                </c:pt>
                <c:pt idx="31">
                  <c:v>5.0451999999999997E-2</c:v>
                </c:pt>
                <c:pt idx="32">
                  <c:v>2.6871000000000082E-2</c:v>
                </c:pt>
                <c:pt idx="33">
                  <c:v>9.7770000000000027E-3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0</c:v>
                </c:pt>
                <c:pt idx="1">
                  <c:v>4.9910000000000119E-3</c:v>
                </c:pt>
                <c:pt idx="2">
                  <c:v>5.5910000000000109E-3</c:v>
                </c:pt>
                <c:pt idx="3">
                  <c:v>8.0550000000000292E-3</c:v>
                </c:pt>
                <c:pt idx="4">
                  <c:v>7.6720000000000087E-3</c:v>
                </c:pt>
                <c:pt idx="5">
                  <c:v>5.9259999999999998E-3</c:v>
                </c:pt>
                <c:pt idx="6">
                  <c:v>8.0140000000000003E-3</c:v>
                </c:pt>
                <c:pt idx="7">
                  <c:v>1.4204E-2</c:v>
                </c:pt>
                <c:pt idx="8">
                  <c:v>1.3483000000000024E-2</c:v>
                </c:pt>
                <c:pt idx="9">
                  <c:v>1.3500000000000024E-2</c:v>
                </c:pt>
                <c:pt idx="10">
                  <c:v>1.4344000000000001E-2</c:v>
                </c:pt>
                <c:pt idx="11">
                  <c:v>1.7829000000000001E-2</c:v>
                </c:pt>
                <c:pt idx="12">
                  <c:v>1.5313E-2</c:v>
                </c:pt>
                <c:pt idx="13">
                  <c:v>1.2632000000000001E-2</c:v>
                </c:pt>
                <c:pt idx="14">
                  <c:v>1.8366000000000007E-2</c:v>
                </c:pt>
                <c:pt idx="15">
                  <c:v>1.8090999999999999E-2</c:v>
                </c:pt>
                <c:pt idx="16">
                  <c:v>1.465E-2</c:v>
                </c:pt>
                <c:pt idx="17">
                  <c:v>1.6803999999999999E-2</c:v>
                </c:pt>
                <c:pt idx="18">
                  <c:v>2.1063999999999999E-2</c:v>
                </c:pt>
                <c:pt idx="19">
                  <c:v>2.0701000000000011E-2</c:v>
                </c:pt>
                <c:pt idx="20">
                  <c:v>2.197000000000001E-2</c:v>
                </c:pt>
                <c:pt idx="21">
                  <c:v>2.0635000000000049E-2</c:v>
                </c:pt>
                <c:pt idx="22">
                  <c:v>2.3597999999999997E-2</c:v>
                </c:pt>
                <c:pt idx="23">
                  <c:v>3.6499000000000052E-2</c:v>
                </c:pt>
                <c:pt idx="24">
                  <c:v>4.2965000000000003E-2</c:v>
                </c:pt>
                <c:pt idx="25">
                  <c:v>4.0176000000000003E-2</c:v>
                </c:pt>
                <c:pt idx="26">
                  <c:v>2.9363E-2</c:v>
                </c:pt>
                <c:pt idx="27">
                  <c:v>2.667200000000005E-2</c:v>
                </c:pt>
                <c:pt idx="28">
                  <c:v>2.0761000000000002E-2</c:v>
                </c:pt>
                <c:pt idx="29">
                  <c:v>1.5668000000000001E-2</c:v>
                </c:pt>
                <c:pt idx="30">
                  <c:v>2.6275000000000073E-2</c:v>
                </c:pt>
                <c:pt idx="31">
                  <c:v>2.1506999999999998E-2</c:v>
                </c:pt>
                <c:pt idx="32">
                  <c:v>1.5949999999999999E-2</c:v>
                </c:pt>
                <c:pt idx="33">
                  <c:v>8.5470000000000008E-3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>
                  <c:v>0.16576500000000027</c:v>
                </c:pt>
                <c:pt idx="1">
                  <c:v>0.18260599999999999</c:v>
                </c:pt>
                <c:pt idx="2">
                  <c:v>0.13530400000000001</c:v>
                </c:pt>
                <c:pt idx="3">
                  <c:v>0.115548</c:v>
                </c:pt>
                <c:pt idx="4" formatCode="0.00%">
                  <c:v>5.9439000000000033E-2</c:v>
                </c:pt>
                <c:pt idx="5" formatCode="0.00%">
                  <c:v>4.8055E-2</c:v>
                </c:pt>
                <c:pt idx="6" formatCode="0.00%">
                  <c:v>4.8697000000000004E-2</c:v>
                </c:pt>
                <c:pt idx="7" formatCode="0.00%">
                  <c:v>4.7297000000000033E-2</c:v>
                </c:pt>
                <c:pt idx="8" formatCode="0.00%">
                  <c:v>4.2127000000000012E-2</c:v>
                </c:pt>
                <c:pt idx="9" formatCode="0.00%">
                  <c:v>4.2104000000000003E-2</c:v>
                </c:pt>
                <c:pt idx="10" formatCode="0.00%">
                  <c:v>3.3626000000000003E-2</c:v>
                </c:pt>
                <c:pt idx="11" formatCode="0.00%">
                  <c:v>4.0492000000000118E-2</c:v>
                </c:pt>
                <c:pt idx="12" formatCode="0.00%">
                  <c:v>5.0878E-2</c:v>
                </c:pt>
                <c:pt idx="13" formatCode="0.00%">
                  <c:v>9.0728000000000225E-2</c:v>
                </c:pt>
                <c:pt idx="14">
                  <c:v>0.12809200000000001</c:v>
                </c:pt>
                <c:pt idx="15">
                  <c:v>0.14466000000000001</c:v>
                </c:pt>
                <c:pt idx="16">
                  <c:v>0.13620900000000027</c:v>
                </c:pt>
                <c:pt idx="17" formatCode="0.00%">
                  <c:v>9.3047000000000046E-2</c:v>
                </c:pt>
                <c:pt idx="18" formatCode="0.00%">
                  <c:v>9.2229000000000005E-2</c:v>
                </c:pt>
                <c:pt idx="19" formatCode="0.00%">
                  <c:v>9.5542000000000002E-2</c:v>
                </c:pt>
                <c:pt idx="20" formatCode="0.00%">
                  <c:v>9.0857000000000215E-2</c:v>
                </c:pt>
                <c:pt idx="21" formatCode="0.00%">
                  <c:v>8.0475000000000005E-2</c:v>
                </c:pt>
                <c:pt idx="22" formatCode="0.00%">
                  <c:v>7.6696000000000014E-2</c:v>
                </c:pt>
                <c:pt idx="23" formatCode="0.00%">
                  <c:v>7.8914000000000012E-2</c:v>
                </c:pt>
                <c:pt idx="24" formatCode="0.00%">
                  <c:v>8.3617000000000066E-2</c:v>
                </c:pt>
                <c:pt idx="25" formatCode="0.00%">
                  <c:v>8.2148000000000013E-2</c:v>
                </c:pt>
                <c:pt idx="26">
                  <c:v>0.10368300000000009</c:v>
                </c:pt>
                <c:pt idx="27">
                  <c:v>0.14813899999999999</c:v>
                </c:pt>
                <c:pt idx="28">
                  <c:v>0.18813600000000028</c:v>
                </c:pt>
                <c:pt idx="29">
                  <c:v>0.26878200000000002</c:v>
                </c:pt>
                <c:pt idx="30">
                  <c:v>0.39065000000000055</c:v>
                </c:pt>
                <c:pt idx="31">
                  <c:v>0.48820200000000002</c:v>
                </c:pt>
                <c:pt idx="32">
                  <c:v>0.62392600000000065</c:v>
                </c:pt>
                <c:pt idx="33">
                  <c:v>0.67218000000000111</c:v>
                </c:pt>
              </c:numCache>
            </c:numRef>
          </c:val>
        </c:ser>
        <c:marker val="1"/>
        <c:axId val="66977152"/>
        <c:axId val="66983040"/>
      </c:lineChart>
      <c:catAx>
        <c:axId val="6697715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983040"/>
        <c:crosses val="autoZero"/>
        <c:auto val="1"/>
        <c:lblAlgn val="ctr"/>
        <c:lblOffset val="100"/>
      </c:catAx>
      <c:valAx>
        <c:axId val="66983040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977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233848782871423"/>
          <c:y val="0.17043460688276058"/>
          <c:w val="0.38480978400252752"/>
          <c:h val="0.23949350455313428"/>
        </c:manualLayout>
      </c:layout>
      <c:overlay val="1"/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1.1325000000000003E-2</c:v>
                </c:pt>
                <c:pt idx="1">
                  <c:v>7.5440000000000099E-3</c:v>
                </c:pt>
                <c:pt idx="2">
                  <c:v>8.7260000000000046E-3</c:v>
                </c:pt>
                <c:pt idx="3">
                  <c:v>8.9470000000000001E-3</c:v>
                </c:pt>
                <c:pt idx="4">
                  <c:v>1.0015999999999976E-2</c:v>
                </c:pt>
                <c:pt idx="5">
                  <c:v>1.3634E-2</c:v>
                </c:pt>
                <c:pt idx="6">
                  <c:v>1.242E-2</c:v>
                </c:pt>
                <c:pt idx="7">
                  <c:v>9.9850000000000216E-3</c:v>
                </c:pt>
                <c:pt idx="8">
                  <c:v>1.6874000000000007E-2</c:v>
                </c:pt>
                <c:pt idx="9">
                  <c:v>8.2920000000000008E-3</c:v>
                </c:pt>
                <c:pt idx="10">
                  <c:v>3.1710000000000002E-3</c:v>
                </c:pt>
                <c:pt idx="11">
                  <c:v>3.0330000000000049E-3</c:v>
                </c:pt>
                <c:pt idx="12">
                  <c:v>3.0330000000000049E-3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2.8880000000000012E-3</c:v>
                </c:pt>
                <c:pt idx="18">
                  <c:v>1.4331999999999998E-2</c:v>
                </c:pt>
                <c:pt idx="19">
                  <c:v>9.3680000000000048E-3</c:v>
                </c:pt>
                <c:pt idx="20">
                  <c:v>2.8254999999999999E-2</c:v>
                </c:pt>
                <c:pt idx="21">
                  <c:v>4.7728000000000013E-2</c:v>
                </c:pt>
                <c:pt idx="22">
                  <c:v>6.0581000000000003E-2</c:v>
                </c:pt>
                <c:pt idx="23">
                  <c:v>6.8446000000000021E-2</c:v>
                </c:pt>
                <c:pt idx="24">
                  <c:v>5.6529999999999976E-2</c:v>
                </c:pt>
                <c:pt idx="25">
                  <c:v>4.0077000000000002E-2</c:v>
                </c:pt>
                <c:pt idx="26">
                  <c:v>2.1618000000000002E-2</c:v>
                </c:pt>
                <c:pt idx="27">
                  <c:v>1.2973E-2</c:v>
                </c:pt>
                <c:pt idx="28">
                  <c:v>1.7579000000000001E-2</c:v>
                </c:pt>
                <c:pt idx="29">
                  <c:v>4.2910000000000118E-3</c:v>
                </c:pt>
                <c:pt idx="30">
                  <c:v>1.3649999999999999E-3</c:v>
                </c:pt>
                <c:pt idx="31">
                  <c:v>1.3649999999999999E-3</c:v>
                </c:pt>
                <c:pt idx="32">
                  <c:v>1.403E-3</c:v>
                </c:pt>
                <c:pt idx="33">
                  <c:v>1.7680000000000024E-3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7.8499999999999993E-3</c:v>
                </c:pt>
                <c:pt idx="1">
                  <c:v>1.2374E-2</c:v>
                </c:pt>
                <c:pt idx="2">
                  <c:v>1.4141000000000001E-2</c:v>
                </c:pt>
                <c:pt idx="3">
                  <c:v>8.6650000000000216E-3</c:v>
                </c:pt>
                <c:pt idx="4">
                  <c:v>6.3470000000000002E-3</c:v>
                </c:pt>
                <c:pt idx="5">
                  <c:v>5.2080000000000034E-3</c:v>
                </c:pt>
                <c:pt idx="6">
                  <c:v>5.3049999999999998E-3</c:v>
                </c:pt>
                <c:pt idx="7">
                  <c:v>5.267E-3</c:v>
                </c:pt>
                <c:pt idx="8">
                  <c:v>6.4070000000000099E-3</c:v>
                </c:pt>
                <c:pt idx="9">
                  <c:v>1.1400000000000039E-3</c:v>
                </c:pt>
                <c:pt idx="10">
                  <c:v>2.2590000000000002E-3</c:v>
                </c:pt>
                <c:pt idx="11">
                  <c:v>2.2590000000000002E-3</c:v>
                </c:pt>
                <c:pt idx="12">
                  <c:v>3.3990000000000001E-3</c:v>
                </c:pt>
                <c:pt idx="13">
                  <c:v>1.9070000000000033E-3</c:v>
                </c:pt>
                <c:pt idx="14">
                  <c:v>4.8830000000000097E-3</c:v>
                </c:pt>
                <c:pt idx="15">
                  <c:v>2.9770000000000044E-3</c:v>
                </c:pt>
                <c:pt idx="16">
                  <c:v>2.9770000000000044E-3</c:v>
                </c:pt>
                <c:pt idx="17">
                  <c:v>1.0861000000000023E-2</c:v>
                </c:pt>
                <c:pt idx="18">
                  <c:v>1.2942000000000021E-2</c:v>
                </c:pt>
                <c:pt idx="19">
                  <c:v>1.1461000000000027E-2</c:v>
                </c:pt>
                <c:pt idx="20">
                  <c:v>1.2690999999999996E-2</c:v>
                </c:pt>
                <c:pt idx="21">
                  <c:v>1.5306000000000005E-2</c:v>
                </c:pt>
                <c:pt idx="22">
                  <c:v>1.5618999999999996E-2</c:v>
                </c:pt>
                <c:pt idx="23">
                  <c:v>1.7794000000000001E-2</c:v>
                </c:pt>
                <c:pt idx="24">
                  <c:v>1.9269000000000001E-2</c:v>
                </c:pt>
                <c:pt idx="25">
                  <c:v>1.1813000000000021E-2</c:v>
                </c:pt>
                <c:pt idx="26">
                  <c:v>8.3760000000000293E-3</c:v>
                </c:pt>
                <c:pt idx="27">
                  <c:v>8.8080000000000068E-3</c:v>
                </c:pt>
                <c:pt idx="28">
                  <c:v>3.0150000000000012E-3</c:v>
                </c:pt>
                <c:pt idx="29">
                  <c:v>8.8430000000000192E-3</c:v>
                </c:pt>
                <c:pt idx="30">
                  <c:v>1.1618000000000003E-2</c:v>
                </c:pt>
                <c:pt idx="31">
                  <c:v>6.5250000000000004E-3</c:v>
                </c:pt>
                <c:pt idx="32">
                  <c:v>1.9070000000000033E-3</c:v>
                </c:pt>
                <c:pt idx="33">
                  <c:v>7.4980000000000125E-3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0</c:v>
                </c:pt>
                <c:pt idx="1">
                  <c:v>4.2460000000000119E-3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1.8110000000000027E-3</c:v>
                </c:pt>
                <c:pt idx="7">
                  <c:v>1.8110000000000027E-3</c:v>
                </c:pt>
                <c:pt idx="8">
                  <c:v>3.4370000000000043E-3</c:v>
                </c:pt>
                <c:pt idx="9">
                  <c:v>1.2149999999999999E-3</c:v>
                </c:pt>
                <c:pt idx="10">
                  <c:v>0</c:v>
                </c:pt>
                <c:pt idx="11">
                  <c:v>0</c:v>
                </c:pt>
                <c:pt idx="12">
                  <c:v>4.0060000000000087E-3</c:v>
                </c:pt>
                <c:pt idx="13">
                  <c:v>4.0060000000000087E-3</c:v>
                </c:pt>
                <c:pt idx="14">
                  <c:v>4.0060000000000087E-3</c:v>
                </c:pt>
                <c:pt idx="15">
                  <c:v>7.1200000000000013E-3</c:v>
                </c:pt>
                <c:pt idx="16">
                  <c:v>8.7600000000000004E-3</c:v>
                </c:pt>
                <c:pt idx="17">
                  <c:v>2.2590000000000002E-3</c:v>
                </c:pt>
                <c:pt idx="18">
                  <c:v>4.2600000000000034E-3</c:v>
                </c:pt>
                <c:pt idx="19">
                  <c:v>5.1929999999999997E-3</c:v>
                </c:pt>
                <c:pt idx="20">
                  <c:v>9.8460000000000214E-3</c:v>
                </c:pt>
                <c:pt idx="21">
                  <c:v>1.204E-2</c:v>
                </c:pt>
                <c:pt idx="22">
                  <c:v>1.1611000000000003E-2</c:v>
                </c:pt>
                <c:pt idx="23">
                  <c:v>1.2723999999999999E-2</c:v>
                </c:pt>
                <c:pt idx="24">
                  <c:v>7.9840000000000032E-3</c:v>
                </c:pt>
                <c:pt idx="25">
                  <c:v>5.9830000000000109E-3</c:v>
                </c:pt>
                <c:pt idx="26">
                  <c:v>6.1730000000000118E-3</c:v>
                </c:pt>
                <c:pt idx="27">
                  <c:v>4.1720000000000004E-3</c:v>
                </c:pt>
                <c:pt idx="28">
                  <c:v>6.7410000000000143E-3</c:v>
                </c:pt>
                <c:pt idx="29">
                  <c:v>4.7400000000000098E-3</c:v>
                </c:pt>
                <c:pt idx="30">
                  <c:v>2.1719999999999999E-3</c:v>
                </c:pt>
                <c:pt idx="31">
                  <c:v>6.7180000000000087E-3</c:v>
                </c:pt>
                <c:pt idx="32">
                  <c:v>6.7410000000000143E-3</c:v>
                </c:pt>
                <c:pt idx="33">
                  <c:v>6.7410000000000143E-3</c:v>
                </c:pt>
              </c:numCache>
            </c:numRef>
          </c:val>
        </c:ser>
        <c:marker val="1"/>
        <c:axId val="66992000"/>
        <c:axId val="66993536"/>
      </c:lineChart>
      <c:catAx>
        <c:axId val="6699200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993536"/>
        <c:crosses val="autoZero"/>
        <c:auto val="1"/>
        <c:lblAlgn val="ctr"/>
        <c:lblOffset val="100"/>
      </c:catAx>
      <c:valAx>
        <c:axId val="66993536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6992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538355006870568"/>
          <c:y val="0.16835389937516521"/>
          <c:w val="0.39176437081051091"/>
          <c:h val="0.2403368016580533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7.5620000000000097E-3</c:v>
                </c:pt>
                <c:pt idx="1">
                  <c:v>2.3470000000000049E-3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2.5610000000000012E-3</c:v>
                </c:pt>
                <c:pt idx="10">
                  <c:v>2.5610000000000012E-3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2.3470000000000049E-3</c:v>
                </c:pt>
                <c:pt idx="15">
                  <c:v>3.6180000000000049E-3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1.0910000000000001E-2</c:v>
                </c:pt>
                <c:pt idx="1">
                  <c:v>1.023E-2</c:v>
                </c:pt>
                <c:pt idx="2">
                  <c:v>5.1000000000000004E-3</c:v>
                </c:pt>
                <c:pt idx="3">
                  <c:v>2.1820000000000012E-3</c:v>
                </c:pt>
                <c:pt idx="4">
                  <c:v>3.8310000000000002E-3</c:v>
                </c:pt>
                <c:pt idx="5">
                  <c:v>3.8310000000000002E-3</c:v>
                </c:pt>
                <c:pt idx="6">
                  <c:v>4.2249999999999996E-3</c:v>
                </c:pt>
                <c:pt idx="7">
                  <c:v>2.1120000000000002E-3</c:v>
                </c:pt>
                <c:pt idx="8">
                  <c:v>0</c:v>
                </c:pt>
                <c:pt idx="9">
                  <c:v>1.1400000000000039E-3</c:v>
                </c:pt>
                <c:pt idx="10">
                  <c:v>0</c:v>
                </c:pt>
                <c:pt idx="11">
                  <c:v>2.1120000000000002E-3</c:v>
                </c:pt>
                <c:pt idx="12">
                  <c:v>7.8499999999999993E-3</c:v>
                </c:pt>
                <c:pt idx="13">
                  <c:v>5.1590000000000004E-3</c:v>
                </c:pt>
                <c:pt idx="14">
                  <c:v>2.2800000000000068E-3</c:v>
                </c:pt>
                <c:pt idx="15">
                  <c:v>1.0248E-2</c:v>
                </c:pt>
                <c:pt idx="16">
                  <c:v>5.4380000000000157E-3</c:v>
                </c:pt>
                <c:pt idx="17">
                  <c:v>1.0788000000000001E-2</c:v>
                </c:pt>
                <c:pt idx="18">
                  <c:v>3.5940000000000043E-3</c:v>
                </c:pt>
                <c:pt idx="19">
                  <c:v>2.2200000000000054E-3</c:v>
                </c:pt>
                <c:pt idx="20">
                  <c:v>2.2200000000000054E-3</c:v>
                </c:pt>
                <c:pt idx="21">
                  <c:v>1.3489999999999999E-3</c:v>
                </c:pt>
                <c:pt idx="22">
                  <c:v>2.918E-3</c:v>
                </c:pt>
                <c:pt idx="23">
                  <c:v>1.875000000000003E-3</c:v>
                </c:pt>
                <c:pt idx="24">
                  <c:v>2.5060000000000043E-3</c:v>
                </c:pt>
                <c:pt idx="25">
                  <c:v>5.5490000000000123E-3</c:v>
                </c:pt>
                <c:pt idx="26">
                  <c:v>4.9710000000000171E-3</c:v>
                </c:pt>
                <c:pt idx="27">
                  <c:v>3.2520000000000001E-3</c:v>
                </c:pt>
                <c:pt idx="28">
                  <c:v>4.2249999999999996E-3</c:v>
                </c:pt>
                <c:pt idx="29">
                  <c:v>2.1120000000000002E-3</c:v>
                </c:pt>
                <c:pt idx="30">
                  <c:v>0</c:v>
                </c:pt>
                <c:pt idx="31">
                  <c:v>2.1120000000000002E-3</c:v>
                </c:pt>
                <c:pt idx="32">
                  <c:v>1.1400000000000039E-3</c:v>
                </c:pt>
                <c:pt idx="33">
                  <c:v>0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1.2743000000000001E-2</c:v>
                </c:pt>
                <c:pt idx="1">
                  <c:v>2.1229999999999999E-2</c:v>
                </c:pt>
                <c:pt idx="2">
                  <c:v>1.7728000000000001E-2</c:v>
                </c:pt>
                <c:pt idx="3">
                  <c:v>7.9279999999999993E-3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3.8350000000000012E-3</c:v>
                </c:pt>
                <c:pt idx="11">
                  <c:v>2.0010000000000002E-3</c:v>
                </c:pt>
                <c:pt idx="12">
                  <c:v>1.9770000000000048E-3</c:v>
                </c:pt>
                <c:pt idx="13">
                  <c:v>3.9550000000000002E-3</c:v>
                </c:pt>
                <c:pt idx="14">
                  <c:v>3.9550000000000002E-3</c:v>
                </c:pt>
                <c:pt idx="15">
                  <c:v>6.6300000000000109E-3</c:v>
                </c:pt>
                <c:pt idx="16">
                  <c:v>7.4520000000000098E-3</c:v>
                </c:pt>
                <c:pt idx="17">
                  <c:v>5.8219999999999999E-3</c:v>
                </c:pt>
                <c:pt idx="18">
                  <c:v>8.2560000000000047E-3</c:v>
                </c:pt>
                <c:pt idx="19">
                  <c:v>1.1722000000000028E-2</c:v>
                </c:pt>
                <c:pt idx="20">
                  <c:v>1.1929000000000021E-2</c:v>
                </c:pt>
                <c:pt idx="21">
                  <c:v>7.9560000000000134E-3</c:v>
                </c:pt>
                <c:pt idx="22">
                  <c:v>1.1398E-2</c:v>
                </c:pt>
                <c:pt idx="23">
                  <c:v>4.0010000000000098E-3</c:v>
                </c:pt>
                <c:pt idx="24">
                  <c:v>2.0010000000000002E-3</c:v>
                </c:pt>
                <c:pt idx="25">
                  <c:v>2.0010000000000002E-3</c:v>
                </c:pt>
                <c:pt idx="26">
                  <c:v>2.3700000000000001E-3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marker val="1"/>
        <c:axId val="67032192"/>
        <c:axId val="67033728"/>
      </c:lineChart>
      <c:catAx>
        <c:axId val="6703219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033728"/>
        <c:crosses val="autoZero"/>
        <c:auto val="1"/>
        <c:lblAlgn val="ctr"/>
        <c:lblOffset val="100"/>
      </c:catAx>
      <c:valAx>
        <c:axId val="6703372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032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00299928999706"/>
          <c:y val="0.17443559910967749"/>
          <c:w val="0.39176437081051096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>
                  <c:v>0.34676600000000002</c:v>
                </c:pt>
                <c:pt idx="1">
                  <c:v>0.10846000000000014</c:v>
                </c:pt>
                <c:pt idx="2">
                  <c:v>0.10891300000000002</c:v>
                </c:pt>
                <c:pt idx="3" formatCode="0.00%">
                  <c:v>5.3200999999999998E-2</c:v>
                </c:pt>
                <c:pt idx="4" formatCode="0.00%">
                  <c:v>3.8737000000000001E-2</c:v>
                </c:pt>
                <c:pt idx="5" formatCode="0.00%">
                  <c:v>1.9164000000000039E-2</c:v>
                </c:pt>
                <c:pt idx="6" formatCode="0.00%">
                  <c:v>1.1651999999999999E-2</c:v>
                </c:pt>
                <c:pt idx="7" formatCode="0.00%">
                  <c:v>1.7918E-2</c:v>
                </c:pt>
                <c:pt idx="8" formatCode="0.00%">
                  <c:v>2.5802000000000002E-2</c:v>
                </c:pt>
                <c:pt idx="9" formatCode="0.00%">
                  <c:v>2.4725999999999998E-2</c:v>
                </c:pt>
                <c:pt idx="10" formatCode="0.00%">
                  <c:v>3.5289000000000056E-2</c:v>
                </c:pt>
                <c:pt idx="11" formatCode="0.00%">
                  <c:v>1.8900000000000035E-2</c:v>
                </c:pt>
                <c:pt idx="12" formatCode="0.00%">
                  <c:v>3.6742999999999998E-2</c:v>
                </c:pt>
                <c:pt idx="13" formatCode="0.00%">
                  <c:v>7.3574000000000001E-2</c:v>
                </c:pt>
                <c:pt idx="14">
                  <c:v>0.17165900000000001</c:v>
                </c:pt>
                <c:pt idx="15">
                  <c:v>0.17028099999999999</c:v>
                </c:pt>
                <c:pt idx="16">
                  <c:v>0.10677399999999999</c:v>
                </c:pt>
                <c:pt idx="17">
                  <c:v>0.13104099999999999</c:v>
                </c:pt>
                <c:pt idx="18" formatCode="0.00%">
                  <c:v>5.1723000000000012E-2</c:v>
                </c:pt>
                <c:pt idx="19" formatCode="0.00%">
                  <c:v>6.7458000000000004E-2</c:v>
                </c:pt>
                <c:pt idx="20" formatCode="0.00%">
                  <c:v>5.8700000000000023E-2</c:v>
                </c:pt>
                <c:pt idx="21" formatCode="0.00%">
                  <c:v>5.6089E-2</c:v>
                </c:pt>
                <c:pt idx="22" formatCode="0.00%">
                  <c:v>8.3816000000000182E-2</c:v>
                </c:pt>
                <c:pt idx="23" formatCode="0.00%">
                  <c:v>6.9100000000000023E-2</c:v>
                </c:pt>
                <c:pt idx="24" formatCode="0.00%">
                  <c:v>7.664399999999999E-2</c:v>
                </c:pt>
                <c:pt idx="25" formatCode="0.00%">
                  <c:v>9.6638000000000043E-2</c:v>
                </c:pt>
                <c:pt idx="26" formatCode="0.00%">
                  <c:v>7.0685999999999999E-2</c:v>
                </c:pt>
                <c:pt idx="27" formatCode="0.00%">
                  <c:v>6.864099999999998E-2</c:v>
                </c:pt>
                <c:pt idx="28" formatCode="0.00%">
                  <c:v>6.1947000000000002E-2</c:v>
                </c:pt>
                <c:pt idx="29" formatCode="0.00%">
                  <c:v>5.9462000000000174E-2</c:v>
                </c:pt>
                <c:pt idx="30" formatCode="0.00%">
                  <c:v>2.4391999999999997E-2</c:v>
                </c:pt>
                <c:pt idx="31" formatCode="0.00%">
                  <c:v>1.5219E-2</c:v>
                </c:pt>
                <c:pt idx="32" formatCode="0.00%">
                  <c:v>5.2410000000000139E-3</c:v>
                </c:pt>
                <c:pt idx="33" formatCode="0.00%">
                  <c:v>6.1470000000000014E-3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>
                  <c:v>0.104619</c:v>
                </c:pt>
                <c:pt idx="1">
                  <c:v>0.12088699999999998</c:v>
                </c:pt>
                <c:pt idx="2">
                  <c:v>0.16079800000000027</c:v>
                </c:pt>
                <c:pt idx="3">
                  <c:v>0.14886600000000028</c:v>
                </c:pt>
                <c:pt idx="4">
                  <c:v>0.109848</c:v>
                </c:pt>
                <c:pt idx="5" formatCode="0.00%">
                  <c:v>6.4555000000000001E-2</c:v>
                </c:pt>
                <c:pt idx="6" formatCode="0.00%">
                  <c:v>3.4763000000000002E-2</c:v>
                </c:pt>
                <c:pt idx="7" formatCode="0.00%">
                  <c:v>2.8405000000000045E-2</c:v>
                </c:pt>
                <c:pt idx="8" formatCode="0.00%">
                  <c:v>3.9586999999999997E-2</c:v>
                </c:pt>
                <c:pt idx="9" formatCode="0.00%">
                  <c:v>3.2023000000000051E-2</c:v>
                </c:pt>
                <c:pt idx="10" formatCode="0.00%">
                  <c:v>5.3669000000000001E-2</c:v>
                </c:pt>
                <c:pt idx="11" formatCode="0.00%">
                  <c:v>5.0323000000000014E-2</c:v>
                </c:pt>
                <c:pt idx="12" formatCode="0.00%">
                  <c:v>5.496600000000014E-2</c:v>
                </c:pt>
                <c:pt idx="13" formatCode="0.00%">
                  <c:v>8.4866000000000066E-2</c:v>
                </c:pt>
                <c:pt idx="14" formatCode="0.00%">
                  <c:v>6.8218000000000001E-2</c:v>
                </c:pt>
                <c:pt idx="15" formatCode="0.00%">
                  <c:v>5.8608E-2</c:v>
                </c:pt>
                <c:pt idx="16" formatCode="0.00%">
                  <c:v>6.5318000000000112E-2</c:v>
                </c:pt>
                <c:pt idx="17" formatCode="0.00%">
                  <c:v>9.2123000000000024E-2</c:v>
                </c:pt>
                <c:pt idx="18" formatCode="0.00%">
                  <c:v>9.2137000000000024E-2</c:v>
                </c:pt>
                <c:pt idx="19" formatCode="0.00%">
                  <c:v>8.8564000000000351E-2</c:v>
                </c:pt>
                <c:pt idx="20" formatCode="0.00%">
                  <c:v>6.3177999999999998E-2</c:v>
                </c:pt>
                <c:pt idx="21" formatCode="0.00%">
                  <c:v>6.0748000000000003E-2</c:v>
                </c:pt>
                <c:pt idx="22" formatCode="0.00%">
                  <c:v>7.4384000000000144E-2</c:v>
                </c:pt>
                <c:pt idx="23" formatCode="0.00%">
                  <c:v>5.5565000000000003E-2</c:v>
                </c:pt>
                <c:pt idx="24" formatCode="0.00%">
                  <c:v>9.2625000000000068E-2</c:v>
                </c:pt>
                <c:pt idx="25">
                  <c:v>0.11252500000000012</c:v>
                </c:pt>
                <c:pt idx="26" formatCode="0.00%">
                  <c:v>9.8122000000000209E-2</c:v>
                </c:pt>
                <c:pt idx="27" formatCode="0.00%">
                  <c:v>7.5632000000000033E-2</c:v>
                </c:pt>
                <c:pt idx="28" formatCode="0.00%">
                  <c:v>6.6109000000000001E-2</c:v>
                </c:pt>
                <c:pt idx="29" formatCode="0.00%">
                  <c:v>6.2073000000000024E-2</c:v>
                </c:pt>
                <c:pt idx="30" formatCode="0.00%">
                  <c:v>4.1595E-2</c:v>
                </c:pt>
                <c:pt idx="31" formatCode="0.00%">
                  <c:v>3.1287000000000016E-2</c:v>
                </c:pt>
                <c:pt idx="32" formatCode="0.00%">
                  <c:v>3.4439000000000011E-2</c:v>
                </c:pt>
                <c:pt idx="33" formatCode="0.00%">
                  <c:v>5.1269999999999996E-3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 formatCode="0.00%">
                  <c:v>7.8914000000000012E-2</c:v>
                </c:pt>
                <c:pt idx="1">
                  <c:v>0.177121</c:v>
                </c:pt>
                <c:pt idx="2">
                  <c:v>0.12017700000000002</c:v>
                </c:pt>
                <c:pt idx="3" formatCode="0.00%">
                  <c:v>7.8932000000000113E-2</c:v>
                </c:pt>
                <c:pt idx="4" formatCode="0.00%">
                  <c:v>3.7844000000000072E-2</c:v>
                </c:pt>
                <c:pt idx="5" formatCode="0.00%">
                  <c:v>1.3851000000000007E-2</c:v>
                </c:pt>
                <c:pt idx="6" formatCode="0.00%">
                  <c:v>1.1643000000000027E-2</c:v>
                </c:pt>
                <c:pt idx="7" formatCode="0.00%">
                  <c:v>1.6605000000000036E-2</c:v>
                </c:pt>
                <c:pt idx="8" formatCode="0.00%">
                  <c:v>2.1340999999999999E-2</c:v>
                </c:pt>
                <c:pt idx="9" formatCode="0.00%">
                  <c:v>2.4229000000000001E-2</c:v>
                </c:pt>
                <c:pt idx="10" formatCode="0.00%">
                  <c:v>5.1197000000000013E-2</c:v>
                </c:pt>
                <c:pt idx="11" formatCode="0.00%">
                  <c:v>7.6520000000000005E-2</c:v>
                </c:pt>
                <c:pt idx="12" formatCode="0.00%">
                  <c:v>6.7492000000000149E-2</c:v>
                </c:pt>
                <c:pt idx="13" formatCode="0.00%">
                  <c:v>5.9158000000000023E-2</c:v>
                </c:pt>
                <c:pt idx="14" formatCode="0.00%">
                  <c:v>6.693300000000002E-2</c:v>
                </c:pt>
                <c:pt idx="15" formatCode="0.00%">
                  <c:v>2.8747000000000002E-2</c:v>
                </c:pt>
                <c:pt idx="16" formatCode="0.00%">
                  <c:v>6.3367000000000034E-2</c:v>
                </c:pt>
                <c:pt idx="17" formatCode="0.00%">
                  <c:v>7.0865000000000011E-2</c:v>
                </c:pt>
                <c:pt idx="18" formatCode="0.00%">
                  <c:v>4.4687000000000004E-2</c:v>
                </c:pt>
                <c:pt idx="19" formatCode="0.00%">
                  <c:v>8.0263000000000001E-2</c:v>
                </c:pt>
                <c:pt idx="20">
                  <c:v>0.10573000000000016</c:v>
                </c:pt>
                <c:pt idx="21" formatCode="0.00%">
                  <c:v>9.5741000000000007E-2</c:v>
                </c:pt>
                <c:pt idx="22" formatCode="0.00%">
                  <c:v>5.8209999999999998E-2</c:v>
                </c:pt>
                <c:pt idx="23" formatCode="0.00%">
                  <c:v>4.279700000000014E-2</c:v>
                </c:pt>
                <c:pt idx="24" formatCode="0.00%">
                  <c:v>4.8748E-2</c:v>
                </c:pt>
                <c:pt idx="25" formatCode="0.00%">
                  <c:v>5.3368000000000033E-2</c:v>
                </c:pt>
                <c:pt idx="26" formatCode="0.00%">
                  <c:v>5.7309000000000034E-2</c:v>
                </c:pt>
                <c:pt idx="27" formatCode="0.00%">
                  <c:v>4.3135E-2</c:v>
                </c:pt>
                <c:pt idx="28" formatCode="0.00%">
                  <c:v>3.5238999999999999E-2</c:v>
                </c:pt>
                <c:pt idx="29" formatCode="0.00%">
                  <c:v>2.4229000000000001E-2</c:v>
                </c:pt>
                <c:pt idx="30" formatCode="0.00%">
                  <c:v>1.9456000000000001E-2</c:v>
                </c:pt>
                <c:pt idx="31" formatCode="0.00%">
                  <c:v>1.1143999999999999E-2</c:v>
                </c:pt>
                <c:pt idx="32" formatCode="0.00%">
                  <c:v>1.3556E-2</c:v>
                </c:pt>
                <c:pt idx="33" formatCode="0.00%">
                  <c:v>0</c:v>
                </c:pt>
              </c:numCache>
            </c:numRef>
          </c:val>
        </c:ser>
        <c:marker val="1"/>
        <c:axId val="67247488"/>
        <c:axId val="67286144"/>
      </c:lineChart>
      <c:catAx>
        <c:axId val="6724748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286144"/>
        <c:crosses val="autoZero"/>
        <c:auto val="1"/>
        <c:lblAlgn val="ctr"/>
        <c:lblOffset val="100"/>
      </c:catAx>
      <c:valAx>
        <c:axId val="67286144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247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00299928999706"/>
          <c:y val="0.17443559910967749"/>
          <c:w val="0.39176437081051096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2.5610000000000012E-3</c:v>
                </c:pt>
                <c:pt idx="1">
                  <c:v>7.6689999999999996E-3</c:v>
                </c:pt>
                <c:pt idx="2">
                  <c:v>4.052E-3</c:v>
                </c:pt>
                <c:pt idx="3">
                  <c:v>1.4909999999999999E-3</c:v>
                </c:pt>
                <c:pt idx="4">
                  <c:v>0</c:v>
                </c:pt>
                <c:pt idx="5">
                  <c:v>0</c:v>
                </c:pt>
                <c:pt idx="6">
                  <c:v>5.4300000000000138E-3</c:v>
                </c:pt>
                <c:pt idx="7">
                  <c:v>2.5610000000000012E-3</c:v>
                </c:pt>
                <c:pt idx="8">
                  <c:v>6.2920000000000033E-3</c:v>
                </c:pt>
                <c:pt idx="9">
                  <c:v>1.0192E-2</c:v>
                </c:pt>
                <c:pt idx="10">
                  <c:v>4.8000000000000004E-3</c:v>
                </c:pt>
                <c:pt idx="11">
                  <c:v>0</c:v>
                </c:pt>
                <c:pt idx="12">
                  <c:v>3.0330000000000049E-3</c:v>
                </c:pt>
                <c:pt idx="13">
                  <c:v>0</c:v>
                </c:pt>
                <c:pt idx="14">
                  <c:v>0</c:v>
                </c:pt>
                <c:pt idx="15">
                  <c:v>1.5290000000000021E-3</c:v>
                </c:pt>
                <c:pt idx="16">
                  <c:v>1.0834E-2</c:v>
                </c:pt>
                <c:pt idx="17">
                  <c:v>0</c:v>
                </c:pt>
                <c:pt idx="18">
                  <c:v>8.0660000000000211E-3</c:v>
                </c:pt>
                <c:pt idx="19">
                  <c:v>2.1114000000000001E-2</c:v>
                </c:pt>
                <c:pt idx="20">
                  <c:v>3.2389000000000015E-2</c:v>
                </c:pt>
                <c:pt idx="21">
                  <c:v>5.2100000000000014E-2</c:v>
                </c:pt>
                <c:pt idx="22">
                  <c:v>5.1868000000000004E-2</c:v>
                </c:pt>
                <c:pt idx="23">
                  <c:v>4.5770999999999999E-2</c:v>
                </c:pt>
                <c:pt idx="24">
                  <c:v>5.5536000000000092E-2</c:v>
                </c:pt>
                <c:pt idx="25">
                  <c:v>2.3064999999999988E-2</c:v>
                </c:pt>
                <c:pt idx="26">
                  <c:v>1.0878000000000001E-2</c:v>
                </c:pt>
                <c:pt idx="27">
                  <c:v>9.5380000000000013E-3</c:v>
                </c:pt>
                <c:pt idx="28">
                  <c:v>2.856E-3</c:v>
                </c:pt>
                <c:pt idx="29">
                  <c:v>6.1970000000000003E-3</c:v>
                </c:pt>
                <c:pt idx="30">
                  <c:v>1.3649999999999999E-3</c:v>
                </c:pt>
                <c:pt idx="31">
                  <c:v>9.3740000000000195E-3</c:v>
                </c:pt>
                <c:pt idx="32">
                  <c:v>8.9530000000000234E-3</c:v>
                </c:pt>
                <c:pt idx="33">
                  <c:v>3.0330000000000049E-3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1.1370000000000003E-2</c:v>
                </c:pt>
                <c:pt idx="1">
                  <c:v>8.1840000000000003E-3</c:v>
                </c:pt>
                <c:pt idx="2">
                  <c:v>8.2470000000000009E-3</c:v>
                </c:pt>
                <c:pt idx="3">
                  <c:v>1.1663000000000028E-2</c:v>
                </c:pt>
                <c:pt idx="4">
                  <c:v>1.2324999999999999E-2</c:v>
                </c:pt>
                <c:pt idx="5">
                  <c:v>1.0541000000000003E-2</c:v>
                </c:pt>
                <c:pt idx="6">
                  <c:v>1.8296E-2</c:v>
                </c:pt>
                <c:pt idx="7">
                  <c:v>2.3406E-2</c:v>
                </c:pt>
                <c:pt idx="8">
                  <c:v>3.068800000000001E-2</c:v>
                </c:pt>
                <c:pt idx="9">
                  <c:v>2.2674000000000062E-2</c:v>
                </c:pt>
                <c:pt idx="10">
                  <c:v>1.5762000000000005E-2</c:v>
                </c:pt>
                <c:pt idx="11">
                  <c:v>1.7469999999999999E-2</c:v>
                </c:pt>
                <c:pt idx="12">
                  <c:v>1.0656000000000001E-2</c:v>
                </c:pt>
                <c:pt idx="13">
                  <c:v>7.5190000000000109E-3</c:v>
                </c:pt>
                <c:pt idx="14">
                  <c:v>3.9880000000000002E-3</c:v>
                </c:pt>
                <c:pt idx="15">
                  <c:v>4.8240000000000002E-3</c:v>
                </c:pt>
                <c:pt idx="16">
                  <c:v>8.3450000000000191E-3</c:v>
                </c:pt>
                <c:pt idx="17">
                  <c:v>1.5817999999999999E-2</c:v>
                </c:pt>
                <c:pt idx="18">
                  <c:v>2.2678000000000049E-2</c:v>
                </c:pt>
                <c:pt idx="19">
                  <c:v>2.1862000000000006E-2</c:v>
                </c:pt>
                <c:pt idx="20">
                  <c:v>1.7097000000000001E-2</c:v>
                </c:pt>
                <c:pt idx="21">
                  <c:v>3.1294000000000002E-2</c:v>
                </c:pt>
                <c:pt idx="22">
                  <c:v>1.7394E-2</c:v>
                </c:pt>
                <c:pt idx="23">
                  <c:v>1.1803000000000025E-2</c:v>
                </c:pt>
                <c:pt idx="24">
                  <c:v>1.7610000000000001E-2</c:v>
                </c:pt>
                <c:pt idx="25">
                  <c:v>1.0442999999999999E-2</c:v>
                </c:pt>
                <c:pt idx="26">
                  <c:v>1.3809999999999999E-2</c:v>
                </c:pt>
                <c:pt idx="27">
                  <c:v>1.1070999999999999E-2</c:v>
                </c:pt>
                <c:pt idx="28">
                  <c:v>5.7650000000000097E-3</c:v>
                </c:pt>
                <c:pt idx="29">
                  <c:v>1.1575999999999999E-2</c:v>
                </c:pt>
                <c:pt idx="30">
                  <c:v>5.5490000000000123E-3</c:v>
                </c:pt>
                <c:pt idx="31">
                  <c:v>2.1120000000000002E-3</c:v>
                </c:pt>
                <c:pt idx="32">
                  <c:v>1.875000000000003E-3</c:v>
                </c:pt>
                <c:pt idx="33">
                  <c:v>3.9880000000000002E-3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5.4890000000000138E-3</c:v>
                </c:pt>
                <c:pt idx="1">
                  <c:v>2.2732000000000002E-2</c:v>
                </c:pt>
                <c:pt idx="2">
                  <c:v>3.593600000000001E-2</c:v>
                </c:pt>
                <c:pt idx="3">
                  <c:v>2.5444000000000001E-2</c:v>
                </c:pt>
                <c:pt idx="4">
                  <c:v>9.7810000000000015E-3</c:v>
                </c:pt>
                <c:pt idx="5">
                  <c:v>2.0010000000000002E-3</c:v>
                </c:pt>
                <c:pt idx="6">
                  <c:v>2.2590000000000002E-3</c:v>
                </c:pt>
                <c:pt idx="7">
                  <c:v>4.6290000000000003E-3</c:v>
                </c:pt>
                <c:pt idx="8">
                  <c:v>9.836000000000027E-3</c:v>
                </c:pt>
                <c:pt idx="9">
                  <c:v>2.1604000000000002E-2</c:v>
                </c:pt>
                <c:pt idx="10">
                  <c:v>3.7146999999999999E-2</c:v>
                </c:pt>
                <c:pt idx="11">
                  <c:v>2.4284E-2</c:v>
                </c:pt>
                <c:pt idx="12">
                  <c:v>1.6975000000000001E-2</c:v>
                </c:pt>
                <c:pt idx="13">
                  <c:v>1.4845000000000001E-2</c:v>
                </c:pt>
                <c:pt idx="14">
                  <c:v>1.5852000000000005E-2</c:v>
                </c:pt>
                <c:pt idx="15">
                  <c:v>7.3179999999999999E-3</c:v>
                </c:pt>
                <c:pt idx="16">
                  <c:v>1.4697E-2</c:v>
                </c:pt>
                <c:pt idx="17">
                  <c:v>5.0656000000000014E-2</c:v>
                </c:pt>
                <c:pt idx="18">
                  <c:v>2.3391999999999993E-2</c:v>
                </c:pt>
                <c:pt idx="19">
                  <c:v>3.3062000000000001E-2</c:v>
                </c:pt>
                <c:pt idx="20">
                  <c:v>2.7828000000000002E-2</c:v>
                </c:pt>
                <c:pt idx="21">
                  <c:v>3.1431000000000091E-2</c:v>
                </c:pt>
                <c:pt idx="22">
                  <c:v>2.5711999999999999E-2</c:v>
                </c:pt>
                <c:pt idx="23">
                  <c:v>2.6409000000000054E-2</c:v>
                </c:pt>
                <c:pt idx="24">
                  <c:v>2.4930999999999998E-2</c:v>
                </c:pt>
                <c:pt idx="25">
                  <c:v>2.5564E-2</c:v>
                </c:pt>
                <c:pt idx="26">
                  <c:v>3.6796000000000002E-2</c:v>
                </c:pt>
                <c:pt idx="27">
                  <c:v>1.3519E-2</c:v>
                </c:pt>
                <c:pt idx="28">
                  <c:v>1.1338000000000001E-2</c:v>
                </c:pt>
                <c:pt idx="29">
                  <c:v>1.1126000000000007E-2</c:v>
                </c:pt>
                <c:pt idx="30">
                  <c:v>1.0881000000000024E-2</c:v>
                </c:pt>
                <c:pt idx="31">
                  <c:v>1.5675999999999999E-2</c:v>
                </c:pt>
                <c:pt idx="32">
                  <c:v>9.4110000000000027E-3</c:v>
                </c:pt>
                <c:pt idx="33">
                  <c:v>7.5770000000000108E-3</c:v>
                </c:pt>
              </c:numCache>
            </c:numRef>
          </c:val>
        </c:ser>
        <c:marker val="1"/>
        <c:axId val="67303296"/>
        <c:axId val="67304832"/>
      </c:lineChart>
      <c:catAx>
        <c:axId val="67303296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04832"/>
        <c:crosses val="autoZero"/>
        <c:auto val="1"/>
        <c:lblAlgn val="ctr"/>
        <c:lblOffset val="100"/>
      </c:catAx>
      <c:valAx>
        <c:axId val="6730483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0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860623452774063"/>
          <c:y val="0.13794540070260444"/>
          <c:w val="0.39176437081051096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25704658171884154"/>
          <c:y val="0.12216866476115475"/>
          <c:w val="0.67431645771552462"/>
          <c:h val="0.73706819313983063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Using Internet to purchase Games online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Sheet1!$B$1:$J$1</c:f>
              <c:strCache>
                <c:ptCount val="9"/>
                <c:pt idx="0">
                  <c:v>UAE Y2010</c:v>
                </c:pt>
                <c:pt idx="1">
                  <c:v>KSA Y2010</c:v>
                </c:pt>
                <c:pt idx="2">
                  <c:v>Kuwait Y2010</c:v>
                </c:pt>
                <c:pt idx="3">
                  <c:v>Bahrain Y2011</c:v>
                </c:pt>
                <c:pt idx="4">
                  <c:v>Egypt Y2011</c:v>
                </c:pt>
                <c:pt idx="5">
                  <c:v>Morocco Y2011</c:v>
                </c:pt>
                <c:pt idx="6">
                  <c:v>Lebanon Y2011</c:v>
                </c:pt>
                <c:pt idx="7">
                  <c:v>Jordan Y2011</c:v>
                </c:pt>
                <c:pt idx="8">
                  <c:v>Qatar Y2011</c:v>
                </c:pt>
              </c:strCache>
            </c:strRef>
          </c:cat>
          <c:val>
            <c:numRef>
              <c:f>Sheet1!$B$2:$J$2</c:f>
              <c:numCache>
                <c:formatCode>0</c:formatCode>
                <c:ptCount val="9"/>
                <c:pt idx="0">
                  <c:v>7.4624999999999995</c:v>
                </c:pt>
                <c:pt idx="1">
                  <c:v>2.4664999999999977</c:v>
                </c:pt>
                <c:pt idx="2">
                  <c:v>3.1574</c:v>
                </c:pt>
                <c:pt idx="3">
                  <c:v>6.6277999999999899</c:v>
                </c:pt>
                <c:pt idx="5">
                  <c:v>2.27</c:v>
                </c:pt>
                <c:pt idx="6">
                  <c:v>2.29</c:v>
                </c:pt>
                <c:pt idx="7">
                  <c:v>3.62</c:v>
                </c:pt>
                <c:pt idx="8">
                  <c:v>9.0976000000000035</c:v>
                </c:pt>
              </c:numCache>
            </c:numRef>
          </c:val>
        </c:ser>
        <c:dLbls>
          <c:showVal val="1"/>
        </c:dLbls>
        <c:gapWidth val="52"/>
        <c:axId val="78117120"/>
        <c:axId val="78123008"/>
      </c:barChart>
      <c:catAx>
        <c:axId val="78117120"/>
        <c:scaling>
          <c:orientation val="minMax"/>
        </c:scaling>
        <c:axPos val="l"/>
        <c:tickLblPos val="nextTo"/>
        <c:crossAx val="78123008"/>
        <c:crosses val="autoZero"/>
        <c:auto val="1"/>
        <c:lblAlgn val="ctr"/>
        <c:lblOffset val="100"/>
      </c:catAx>
      <c:valAx>
        <c:axId val="78123008"/>
        <c:scaling>
          <c:orientation val="minMax"/>
          <c:max val="100"/>
          <c:min val="0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Using Internet to Purchase Games Online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13144906976148046"/>
              <c:y val="2.4445936983432852E-3"/>
            </c:manualLayout>
          </c:layout>
        </c:title>
        <c:numFmt formatCode="0" sourceLinked="1"/>
        <c:tickLblPos val="nextTo"/>
        <c:crossAx val="78117120"/>
        <c:crosses val="autoZero"/>
        <c:crossBetween val="between"/>
        <c:majorUnit val="20"/>
        <c:minorUnit val="4"/>
      </c:valAx>
    </c:plotArea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>
                  <c:v>0.57000300000000004</c:v>
                </c:pt>
                <c:pt idx="1">
                  <c:v>0.47152100000000002</c:v>
                </c:pt>
                <c:pt idx="2">
                  <c:v>0.36089000000000032</c:v>
                </c:pt>
                <c:pt idx="3">
                  <c:v>0.33076600000000062</c:v>
                </c:pt>
                <c:pt idx="4">
                  <c:v>0.313641</c:v>
                </c:pt>
                <c:pt idx="5">
                  <c:v>0.30008200000000074</c:v>
                </c:pt>
                <c:pt idx="6">
                  <c:v>0.29651500000000008</c:v>
                </c:pt>
                <c:pt idx="7">
                  <c:v>0.29647700000000032</c:v>
                </c:pt>
                <c:pt idx="8">
                  <c:v>0.291545</c:v>
                </c:pt>
                <c:pt idx="9">
                  <c:v>0.28592000000000062</c:v>
                </c:pt>
                <c:pt idx="10">
                  <c:v>0.28438500000000055</c:v>
                </c:pt>
                <c:pt idx="11">
                  <c:v>0.31501200000000068</c:v>
                </c:pt>
                <c:pt idx="12">
                  <c:v>0.32531200000000104</c:v>
                </c:pt>
                <c:pt idx="13">
                  <c:v>0.34729400000000005</c:v>
                </c:pt>
                <c:pt idx="14">
                  <c:v>0.41276400000000002</c:v>
                </c:pt>
                <c:pt idx="15">
                  <c:v>0.58602100000000001</c:v>
                </c:pt>
                <c:pt idx="16">
                  <c:v>0.70763699999999996</c:v>
                </c:pt>
                <c:pt idx="17">
                  <c:v>0.77678800000000148</c:v>
                </c:pt>
                <c:pt idx="18">
                  <c:v>0.82044499999999998</c:v>
                </c:pt>
                <c:pt idx="19">
                  <c:v>0.77988299999999999</c:v>
                </c:pt>
                <c:pt idx="20">
                  <c:v>0.74005100000000124</c:v>
                </c:pt>
                <c:pt idx="21">
                  <c:v>0.65676400000000124</c:v>
                </c:pt>
                <c:pt idx="22">
                  <c:v>0.590116999999998</c:v>
                </c:pt>
                <c:pt idx="23">
                  <c:v>0.56850599999999996</c:v>
                </c:pt>
                <c:pt idx="24">
                  <c:v>0.56111299999999875</c:v>
                </c:pt>
                <c:pt idx="25">
                  <c:v>0.57665299999999997</c:v>
                </c:pt>
                <c:pt idx="26">
                  <c:v>0.62675300000000123</c:v>
                </c:pt>
                <c:pt idx="27">
                  <c:v>0.68830999999999998</c:v>
                </c:pt>
                <c:pt idx="28">
                  <c:v>0.75357799999999997</c:v>
                </c:pt>
                <c:pt idx="29">
                  <c:v>0.83570800000000123</c:v>
                </c:pt>
                <c:pt idx="30">
                  <c:v>0.91088000000000002</c:v>
                </c:pt>
                <c:pt idx="31">
                  <c:v>0.93974600000000064</c:v>
                </c:pt>
                <c:pt idx="32">
                  <c:v>0.96172800000000136</c:v>
                </c:pt>
                <c:pt idx="33">
                  <c:v>0.94557199999999997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>
                  <c:v>0.75292099999999995</c:v>
                </c:pt>
                <c:pt idx="1">
                  <c:v>0.65668100000000174</c:v>
                </c:pt>
                <c:pt idx="2">
                  <c:v>0.50361800000000001</c:v>
                </c:pt>
                <c:pt idx="3">
                  <c:v>0.4136530000000001</c:v>
                </c:pt>
                <c:pt idx="4">
                  <c:v>0.37391200000000074</c:v>
                </c:pt>
                <c:pt idx="5">
                  <c:v>0.35503400000000002</c:v>
                </c:pt>
                <c:pt idx="6">
                  <c:v>0.34488000000000074</c:v>
                </c:pt>
                <c:pt idx="7">
                  <c:v>0.33341600000000104</c:v>
                </c:pt>
                <c:pt idx="8">
                  <c:v>0.3041950000000001</c:v>
                </c:pt>
                <c:pt idx="9">
                  <c:v>0.29027700000000001</c:v>
                </c:pt>
                <c:pt idx="10">
                  <c:v>0.29433800000000032</c:v>
                </c:pt>
                <c:pt idx="11">
                  <c:v>0.33300100000000032</c:v>
                </c:pt>
                <c:pt idx="12">
                  <c:v>0.37557500000000038</c:v>
                </c:pt>
                <c:pt idx="13">
                  <c:v>0.41731300000000032</c:v>
                </c:pt>
                <c:pt idx="14">
                  <c:v>0.4756490000000001</c:v>
                </c:pt>
                <c:pt idx="15">
                  <c:v>0.52349999999999997</c:v>
                </c:pt>
                <c:pt idx="16">
                  <c:v>0.55254300000000001</c:v>
                </c:pt>
                <c:pt idx="17">
                  <c:v>0.56227499999999997</c:v>
                </c:pt>
                <c:pt idx="18">
                  <c:v>0.57812799999999998</c:v>
                </c:pt>
                <c:pt idx="19">
                  <c:v>0.57527700000000004</c:v>
                </c:pt>
                <c:pt idx="20">
                  <c:v>0.58694299999999888</c:v>
                </c:pt>
                <c:pt idx="21">
                  <c:v>0.56505700000000003</c:v>
                </c:pt>
                <c:pt idx="22">
                  <c:v>0.57165500000000136</c:v>
                </c:pt>
                <c:pt idx="23">
                  <c:v>0.60208499999999998</c:v>
                </c:pt>
                <c:pt idx="24">
                  <c:v>0.60269500000000198</c:v>
                </c:pt>
                <c:pt idx="25">
                  <c:v>0.62262300000000148</c:v>
                </c:pt>
                <c:pt idx="26">
                  <c:v>0.66589100000000234</c:v>
                </c:pt>
                <c:pt idx="27">
                  <c:v>0.71307600000000004</c:v>
                </c:pt>
                <c:pt idx="28">
                  <c:v>0.76627100000000148</c:v>
                </c:pt>
                <c:pt idx="29">
                  <c:v>0.81160200000000005</c:v>
                </c:pt>
                <c:pt idx="30">
                  <c:v>0.86045400000000005</c:v>
                </c:pt>
                <c:pt idx="31">
                  <c:v>0.888347</c:v>
                </c:pt>
                <c:pt idx="32">
                  <c:v>0.89985300000000001</c:v>
                </c:pt>
                <c:pt idx="33">
                  <c:v>0.91717000000000004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>
                  <c:v>0.79024099999999997</c:v>
                </c:pt>
                <c:pt idx="1">
                  <c:v>0.59545199999999876</c:v>
                </c:pt>
                <c:pt idx="2">
                  <c:v>0.43059200000000031</c:v>
                </c:pt>
                <c:pt idx="3">
                  <c:v>0.36121500000000001</c:v>
                </c:pt>
                <c:pt idx="4">
                  <c:v>0.32964900000000008</c:v>
                </c:pt>
                <c:pt idx="5">
                  <c:v>0.33072600000000074</c:v>
                </c:pt>
                <c:pt idx="6">
                  <c:v>0.32779700000000001</c:v>
                </c:pt>
                <c:pt idx="7">
                  <c:v>0.32232600000000111</c:v>
                </c:pt>
                <c:pt idx="8">
                  <c:v>0.31933200000000062</c:v>
                </c:pt>
                <c:pt idx="9">
                  <c:v>0.30967200000000056</c:v>
                </c:pt>
                <c:pt idx="10">
                  <c:v>0.28430200000000055</c:v>
                </c:pt>
                <c:pt idx="11">
                  <c:v>0.34265100000000004</c:v>
                </c:pt>
                <c:pt idx="12">
                  <c:v>0.41087300000000032</c:v>
                </c:pt>
                <c:pt idx="13">
                  <c:v>0.46790600000000032</c:v>
                </c:pt>
                <c:pt idx="14">
                  <c:v>0.49512800000000062</c:v>
                </c:pt>
                <c:pt idx="15">
                  <c:v>0.54799699999999996</c:v>
                </c:pt>
                <c:pt idx="16">
                  <c:v>0.49796900000000038</c:v>
                </c:pt>
                <c:pt idx="17">
                  <c:v>0.46652400000000038</c:v>
                </c:pt>
                <c:pt idx="18">
                  <c:v>0.47484000000000032</c:v>
                </c:pt>
                <c:pt idx="19">
                  <c:v>0.48012600000000055</c:v>
                </c:pt>
                <c:pt idx="20">
                  <c:v>0.51531399999999838</c:v>
                </c:pt>
                <c:pt idx="21">
                  <c:v>0.53138299999999838</c:v>
                </c:pt>
                <c:pt idx="22">
                  <c:v>0.59999400000000003</c:v>
                </c:pt>
                <c:pt idx="23">
                  <c:v>0.66354500000000161</c:v>
                </c:pt>
                <c:pt idx="24">
                  <c:v>0.68363799999999997</c:v>
                </c:pt>
                <c:pt idx="25">
                  <c:v>0.72318300000000002</c:v>
                </c:pt>
                <c:pt idx="26">
                  <c:v>0.72842700000000005</c:v>
                </c:pt>
                <c:pt idx="27">
                  <c:v>0.77109500000000186</c:v>
                </c:pt>
                <c:pt idx="28">
                  <c:v>0.80697099999999999</c:v>
                </c:pt>
                <c:pt idx="29">
                  <c:v>0.85971100000000122</c:v>
                </c:pt>
                <c:pt idx="30">
                  <c:v>0.870116</c:v>
                </c:pt>
                <c:pt idx="31">
                  <c:v>0.90433799999999875</c:v>
                </c:pt>
                <c:pt idx="32">
                  <c:v>0.93450800000000001</c:v>
                </c:pt>
                <c:pt idx="33">
                  <c:v>0.95213000000000003</c:v>
                </c:pt>
              </c:numCache>
            </c:numRef>
          </c:val>
        </c:ser>
        <c:marker val="1"/>
        <c:axId val="67331200"/>
        <c:axId val="67332736"/>
      </c:lineChart>
      <c:catAx>
        <c:axId val="6733120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32736"/>
        <c:crosses val="autoZero"/>
        <c:auto val="1"/>
        <c:lblAlgn val="ctr"/>
        <c:lblOffset val="100"/>
      </c:catAx>
      <c:valAx>
        <c:axId val="67332736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3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860623452774063"/>
          <c:y val="0.13794540070260444"/>
          <c:w val="0.39176437081051102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2.5610000000000012E-3</c:v>
                </c:pt>
                <c:pt idx="3">
                  <c:v>2.5610000000000012E-3</c:v>
                </c:pt>
                <c:pt idx="4">
                  <c:v>2.5610000000000012E-3</c:v>
                </c:pt>
                <c:pt idx="5">
                  <c:v>0</c:v>
                </c:pt>
                <c:pt idx="6">
                  <c:v>3.2590000000000049E-3</c:v>
                </c:pt>
                <c:pt idx="7">
                  <c:v>8.0590000000000245E-3</c:v>
                </c:pt>
                <c:pt idx="8">
                  <c:v>6.2920000000000033E-3</c:v>
                </c:pt>
                <c:pt idx="9">
                  <c:v>6.7570000000000087E-3</c:v>
                </c:pt>
                <c:pt idx="10">
                  <c:v>8.097E-3</c:v>
                </c:pt>
                <c:pt idx="11">
                  <c:v>1.9472000000000003E-2</c:v>
                </c:pt>
                <c:pt idx="12">
                  <c:v>2.3688000000000001E-2</c:v>
                </c:pt>
                <c:pt idx="13">
                  <c:v>1.8578999999999998E-2</c:v>
                </c:pt>
                <c:pt idx="14">
                  <c:v>1.4987E-2</c:v>
                </c:pt>
                <c:pt idx="15">
                  <c:v>1.2098999999999974E-2</c:v>
                </c:pt>
                <c:pt idx="16">
                  <c:v>7.3049999999999999E-3</c:v>
                </c:pt>
                <c:pt idx="17">
                  <c:v>8.9910000000000007E-3</c:v>
                </c:pt>
                <c:pt idx="18">
                  <c:v>2.0580000000000001E-2</c:v>
                </c:pt>
                <c:pt idx="19">
                  <c:v>2.4775999999999999E-2</c:v>
                </c:pt>
                <c:pt idx="20">
                  <c:v>4.2668999999999999E-2</c:v>
                </c:pt>
                <c:pt idx="21">
                  <c:v>7.8085000000000002E-2</c:v>
                </c:pt>
                <c:pt idx="22" formatCode="0.0%">
                  <c:v>0.12953100000000001</c:v>
                </c:pt>
                <c:pt idx="23" formatCode="0.0%">
                  <c:v>0.16375700000000001</c:v>
                </c:pt>
                <c:pt idx="24" formatCode="0.0%">
                  <c:v>0.17902599999999999</c:v>
                </c:pt>
                <c:pt idx="25" formatCode="0.0%">
                  <c:v>0.18392800000000034</c:v>
                </c:pt>
                <c:pt idx="26" formatCode="0.0%">
                  <c:v>0.19959399999999999</c:v>
                </c:pt>
                <c:pt idx="27" formatCode="0.0%">
                  <c:v>0.16747500000000001</c:v>
                </c:pt>
                <c:pt idx="28" formatCode="0.0%">
                  <c:v>0.12510099999999988</c:v>
                </c:pt>
                <c:pt idx="29">
                  <c:v>7.4700000000000141E-2</c:v>
                </c:pt>
                <c:pt idx="30">
                  <c:v>4.2632000000000024E-2</c:v>
                </c:pt>
                <c:pt idx="31">
                  <c:v>2.0001000000000012E-2</c:v>
                </c:pt>
                <c:pt idx="32">
                  <c:v>1.2357E-2</c:v>
                </c:pt>
                <c:pt idx="33">
                  <c:v>1.7579000000000001E-2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0.00%</c:formatCode>
                <c:ptCount val="34"/>
                <c:pt idx="0">
                  <c:v>1.5834999999999998E-2</c:v>
                </c:pt>
                <c:pt idx="1">
                  <c:v>1.3615E-2</c:v>
                </c:pt>
                <c:pt idx="2">
                  <c:v>1.6543000000000033E-2</c:v>
                </c:pt>
                <c:pt idx="3">
                  <c:v>1.3113000000000001E-2</c:v>
                </c:pt>
                <c:pt idx="4">
                  <c:v>1.2307999999999998E-2</c:v>
                </c:pt>
                <c:pt idx="5">
                  <c:v>1.1795999999999999E-2</c:v>
                </c:pt>
                <c:pt idx="6">
                  <c:v>1.1405000000000024E-2</c:v>
                </c:pt>
                <c:pt idx="7">
                  <c:v>1.7401000000000003E-2</c:v>
                </c:pt>
                <c:pt idx="8">
                  <c:v>1.6327000000000001E-2</c:v>
                </c:pt>
                <c:pt idx="9">
                  <c:v>1.9656000000000003E-2</c:v>
                </c:pt>
                <c:pt idx="10">
                  <c:v>2.1991000000000011E-2</c:v>
                </c:pt>
                <c:pt idx="11">
                  <c:v>2.6717999999999999E-2</c:v>
                </c:pt>
                <c:pt idx="12">
                  <c:v>2.2239000000000057E-2</c:v>
                </c:pt>
                <c:pt idx="13">
                  <c:v>1.0126000000000001E-2</c:v>
                </c:pt>
                <c:pt idx="14">
                  <c:v>1.0028E-2</c:v>
                </c:pt>
                <c:pt idx="15">
                  <c:v>1.0196E-2</c:v>
                </c:pt>
                <c:pt idx="16">
                  <c:v>8.2580000000000015E-3</c:v>
                </c:pt>
                <c:pt idx="17">
                  <c:v>1.4079E-2</c:v>
                </c:pt>
                <c:pt idx="18">
                  <c:v>1.6261000000000001E-2</c:v>
                </c:pt>
                <c:pt idx="19">
                  <c:v>1.6076E-2</c:v>
                </c:pt>
                <c:pt idx="20">
                  <c:v>1.8260999999999999E-2</c:v>
                </c:pt>
                <c:pt idx="21">
                  <c:v>2.8687000000000011E-2</c:v>
                </c:pt>
                <c:pt idx="22">
                  <c:v>2.6428E-2</c:v>
                </c:pt>
                <c:pt idx="23">
                  <c:v>4.29020000000001E-2</c:v>
                </c:pt>
                <c:pt idx="24">
                  <c:v>4.1357999999999999E-2</c:v>
                </c:pt>
                <c:pt idx="25">
                  <c:v>5.4352000000000129E-2</c:v>
                </c:pt>
                <c:pt idx="26">
                  <c:v>5.5903000000000022E-2</c:v>
                </c:pt>
                <c:pt idx="27">
                  <c:v>4.3616000000000023E-2</c:v>
                </c:pt>
                <c:pt idx="28">
                  <c:v>4.1494000000000003E-2</c:v>
                </c:pt>
                <c:pt idx="29">
                  <c:v>2.8847000000000012E-2</c:v>
                </c:pt>
                <c:pt idx="30">
                  <c:v>2.6289000000000059E-2</c:v>
                </c:pt>
                <c:pt idx="31">
                  <c:v>1.7582E-2</c:v>
                </c:pt>
                <c:pt idx="32">
                  <c:v>7.8849999999999996E-3</c:v>
                </c:pt>
                <c:pt idx="33">
                  <c:v>3.7510000000000043E-3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1.8200000000000043E-3</c:v>
                </c:pt>
                <c:pt idx="1">
                  <c:v>1.9870000000000044E-3</c:v>
                </c:pt>
                <c:pt idx="2">
                  <c:v>2.0010000000000002E-3</c:v>
                </c:pt>
                <c:pt idx="3">
                  <c:v>0</c:v>
                </c:pt>
                <c:pt idx="4">
                  <c:v>2.2590000000000002E-3</c:v>
                </c:pt>
                <c:pt idx="5">
                  <c:v>2.1719999999999999E-3</c:v>
                </c:pt>
                <c:pt idx="6">
                  <c:v>6.7180000000000087E-3</c:v>
                </c:pt>
                <c:pt idx="7">
                  <c:v>4.5460000000000118E-3</c:v>
                </c:pt>
                <c:pt idx="8">
                  <c:v>4.5460000000000118E-3</c:v>
                </c:pt>
                <c:pt idx="9">
                  <c:v>8.5240000000000003E-3</c:v>
                </c:pt>
                <c:pt idx="10">
                  <c:v>8.7180000000000001E-3</c:v>
                </c:pt>
                <c:pt idx="11">
                  <c:v>1.0807000000000001E-2</c:v>
                </c:pt>
                <c:pt idx="12">
                  <c:v>1.6892000000000001E-2</c:v>
                </c:pt>
                <c:pt idx="13">
                  <c:v>1.8107000000000005E-2</c:v>
                </c:pt>
                <c:pt idx="14">
                  <c:v>2.0163E-2</c:v>
                </c:pt>
                <c:pt idx="15">
                  <c:v>1.9276000000000001E-2</c:v>
                </c:pt>
                <c:pt idx="16">
                  <c:v>2.3993E-2</c:v>
                </c:pt>
                <c:pt idx="17">
                  <c:v>2.7805000000000073E-2</c:v>
                </c:pt>
                <c:pt idx="18">
                  <c:v>3.1930000000000042E-2</c:v>
                </c:pt>
                <c:pt idx="19">
                  <c:v>4.0070999999999996E-2</c:v>
                </c:pt>
                <c:pt idx="20">
                  <c:v>4.4590000000000102E-2</c:v>
                </c:pt>
                <c:pt idx="21">
                  <c:v>4.3508999999999999E-2</c:v>
                </c:pt>
                <c:pt idx="22">
                  <c:v>4.4253000000000021E-2</c:v>
                </c:pt>
                <c:pt idx="23">
                  <c:v>3.7539000000000072E-2</c:v>
                </c:pt>
                <c:pt idx="24">
                  <c:v>2.7204000000000016E-2</c:v>
                </c:pt>
                <c:pt idx="25">
                  <c:v>2.5721000000000001E-2</c:v>
                </c:pt>
                <c:pt idx="26">
                  <c:v>2.547100000000007E-2</c:v>
                </c:pt>
                <c:pt idx="27">
                  <c:v>2.1660000000000002E-2</c:v>
                </c:pt>
                <c:pt idx="28">
                  <c:v>2.438100000000001E-2</c:v>
                </c:pt>
                <c:pt idx="29">
                  <c:v>1.5533E-2</c:v>
                </c:pt>
                <c:pt idx="30">
                  <c:v>7.3509999999999999E-3</c:v>
                </c:pt>
                <c:pt idx="31">
                  <c:v>7.3509999999999999E-3</c:v>
                </c:pt>
                <c:pt idx="32">
                  <c:v>2.0010000000000002E-3</c:v>
                </c:pt>
                <c:pt idx="33">
                  <c:v>2.0010000000000002E-3</c:v>
                </c:pt>
              </c:numCache>
            </c:numRef>
          </c:val>
        </c:ser>
        <c:marker val="1"/>
        <c:axId val="67382656"/>
        <c:axId val="67392640"/>
      </c:lineChart>
      <c:catAx>
        <c:axId val="67382656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92640"/>
        <c:crosses val="autoZero"/>
        <c:auto val="1"/>
        <c:lblAlgn val="ctr"/>
        <c:lblOffset val="100"/>
      </c:catAx>
      <c:valAx>
        <c:axId val="67392640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38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860623452774063"/>
          <c:y val="0.17443559910967746"/>
          <c:w val="0.39176437081051102"/>
          <c:h val="0.203846603250979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>
                  <c:v>0.40152800000000038</c:v>
                </c:pt>
                <c:pt idx="1">
                  <c:v>0.33216300000000032</c:v>
                </c:pt>
                <c:pt idx="2">
                  <c:v>0.2700590000000001</c:v>
                </c:pt>
                <c:pt idx="3">
                  <c:v>0.24666700000000027</c:v>
                </c:pt>
                <c:pt idx="4">
                  <c:v>0.23827400000000001</c:v>
                </c:pt>
                <c:pt idx="5">
                  <c:v>0.24534600000000034</c:v>
                </c:pt>
                <c:pt idx="6">
                  <c:v>0.230328</c:v>
                </c:pt>
                <c:pt idx="7">
                  <c:v>0.21444200000000047</c:v>
                </c:pt>
                <c:pt idx="8">
                  <c:v>0.21651800000000046</c:v>
                </c:pt>
                <c:pt idx="9">
                  <c:v>0.21178000000000027</c:v>
                </c:pt>
                <c:pt idx="10">
                  <c:v>0.223583</c:v>
                </c:pt>
                <c:pt idx="11">
                  <c:v>0.24739100000000031</c:v>
                </c:pt>
                <c:pt idx="12">
                  <c:v>0.24539000000000027</c:v>
                </c:pt>
                <c:pt idx="13">
                  <c:v>0.27504200000000001</c:v>
                </c:pt>
                <c:pt idx="14">
                  <c:v>0.30943800000000032</c:v>
                </c:pt>
                <c:pt idx="15">
                  <c:v>0.40366000000000002</c:v>
                </c:pt>
                <c:pt idx="16">
                  <c:v>0.546485</c:v>
                </c:pt>
                <c:pt idx="17">
                  <c:v>0.59745899999999841</c:v>
                </c:pt>
                <c:pt idx="18">
                  <c:v>0.63659299999999996</c:v>
                </c:pt>
                <c:pt idx="19">
                  <c:v>0.57749600000000001</c:v>
                </c:pt>
                <c:pt idx="20">
                  <c:v>0.52910800000000002</c:v>
                </c:pt>
                <c:pt idx="21">
                  <c:v>0.49399500000000002</c:v>
                </c:pt>
                <c:pt idx="22">
                  <c:v>0.41617400000000032</c:v>
                </c:pt>
                <c:pt idx="23">
                  <c:v>0.42956300000000008</c:v>
                </c:pt>
                <c:pt idx="24">
                  <c:v>0.40908400000000061</c:v>
                </c:pt>
                <c:pt idx="25">
                  <c:v>0.43654600000000032</c:v>
                </c:pt>
                <c:pt idx="26">
                  <c:v>0.43939700000000032</c:v>
                </c:pt>
                <c:pt idx="27">
                  <c:v>0.52922100000000005</c:v>
                </c:pt>
                <c:pt idx="28">
                  <c:v>0.56396900000000005</c:v>
                </c:pt>
                <c:pt idx="29">
                  <c:v>0.61041400000000001</c:v>
                </c:pt>
                <c:pt idx="30">
                  <c:v>0.67323500000000136</c:v>
                </c:pt>
                <c:pt idx="31">
                  <c:v>0.69095200000000001</c:v>
                </c:pt>
                <c:pt idx="32">
                  <c:v>0.7402339999999995</c:v>
                </c:pt>
                <c:pt idx="33">
                  <c:v>0.72517200000000004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>
                  <c:v>0.45427100000000004</c:v>
                </c:pt>
                <c:pt idx="1">
                  <c:v>0.38769500000000001</c:v>
                </c:pt>
                <c:pt idx="2">
                  <c:v>0.31589300000000031</c:v>
                </c:pt>
                <c:pt idx="3">
                  <c:v>0.26721900000000004</c:v>
                </c:pt>
                <c:pt idx="4">
                  <c:v>0.26001400000000002</c:v>
                </c:pt>
                <c:pt idx="5">
                  <c:v>0.24612700000000001</c:v>
                </c:pt>
                <c:pt idx="6">
                  <c:v>0.2439210000000003</c:v>
                </c:pt>
                <c:pt idx="7">
                  <c:v>0.24492100000000031</c:v>
                </c:pt>
                <c:pt idx="8">
                  <c:v>0.220633</c:v>
                </c:pt>
                <c:pt idx="9">
                  <c:v>0.20748900000000034</c:v>
                </c:pt>
                <c:pt idx="10">
                  <c:v>0.20985899999999999</c:v>
                </c:pt>
                <c:pt idx="11">
                  <c:v>0.21037800000000001</c:v>
                </c:pt>
                <c:pt idx="12">
                  <c:v>0.26097600000000032</c:v>
                </c:pt>
                <c:pt idx="13">
                  <c:v>0.29602500000000032</c:v>
                </c:pt>
                <c:pt idx="14">
                  <c:v>0.35449700000000001</c:v>
                </c:pt>
                <c:pt idx="15">
                  <c:v>0.38051400000000074</c:v>
                </c:pt>
                <c:pt idx="16">
                  <c:v>0.38467600000000074</c:v>
                </c:pt>
                <c:pt idx="17">
                  <c:v>0.39061600000000074</c:v>
                </c:pt>
                <c:pt idx="18">
                  <c:v>0.40835400000000038</c:v>
                </c:pt>
                <c:pt idx="19">
                  <c:v>0.40314300000000003</c:v>
                </c:pt>
                <c:pt idx="20">
                  <c:v>0.38125300000000001</c:v>
                </c:pt>
                <c:pt idx="21">
                  <c:v>0.43022000000000032</c:v>
                </c:pt>
                <c:pt idx="22">
                  <c:v>0.44377900000000003</c:v>
                </c:pt>
                <c:pt idx="23">
                  <c:v>0.45364000000000004</c:v>
                </c:pt>
                <c:pt idx="24">
                  <c:v>0.456063</c:v>
                </c:pt>
                <c:pt idx="25">
                  <c:v>0.46204800000000001</c:v>
                </c:pt>
                <c:pt idx="26">
                  <c:v>0.4767090000000001</c:v>
                </c:pt>
                <c:pt idx="27">
                  <c:v>0.51195900000000005</c:v>
                </c:pt>
                <c:pt idx="28">
                  <c:v>0.54153499999999888</c:v>
                </c:pt>
                <c:pt idx="29">
                  <c:v>0.57180200000000003</c:v>
                </c:pt>
                <c:pt idx="30">
                  <c:v>0.61067700000000136</c:v>
                </c:pt>
                <c:pt idx="31">
                  <c:v>0.61766299999999996</c:v>
                </c:pt>
                <c:pt idx="32">
                  <c:v>0.63226099999999996</c:v>
                </c:pt>
                <c:pt idx="33">
                  <c:v>0.62516400000000005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>
                  <c:v>0.24845300000000034</c:v>
                </c:pt>
                <c:pt idx="1">
                  <c:v>0.20969900000000027</c:v>
                </c:pt>
                <c:pt idx="2">
                  <c:v>0.1825870000000003</c:v>
                </c:pt>
                <c:pt idx="3">
                  <c:v>0.17678400000000027</c:v>
                </c:pt>
                <c:pt idx="4">
                  <c:v>0.17929800000000043</c:v>
                </c:pt>
                <c:pt idx="5">
                  <c:v>0.18187999999999999</c:v>
                </c:pt>
                <c:pt idx="6">
                  <c:v>0.19606399999999999</c:v>
                </c:pt>
                <c:pt idx="7">
                  <c:v>0.19933600000000001</c:v>
                </c:pt>
                <c:pt idx="8">
                  <c:v>0.19424900000000034</c:v>
                </c:pt>
                <c:pt idx="9">
                  <c:v>0.19099099999999999</c:v>
                </c:pt>
                <c:pt idx="10">
                  <c:v>0.19400800000000001</c:v>
                </c:pt>
                <c:pt idx="11">
                  <c:v>0.23244400000000043</c:v>
                </c:pt>
                <c:pt idx="12">
                  <c:v>0.30137400000000086</c:v>
                </c:pt>
                <c:pt idx="13">
                  <c:v>0.3122910000000001</c:v>
                </c:pt>
                <c:pt idx="14">
                  <c:v>0.30176200000000031</c:v>
                </c:pt>
                <c:pt idx="15">
                  <c:v>0.30639100000000002</c:v>
                </c:pt>
                <c:pt idx="16">
                  <c:v>0.26903200000000005</c:v>
                </c:pt>
                <c:pt idx="17">
                  <c:v>0.20094300000000043</c:v>
                </c:pt>
                <c:pt idx="18">
                  <c:v>0.21719700000000031</c:v>
                </c:pt>
                <c:pt idx="19">
                  <c:v>0.24883700000000031</c:v>
                </c:pt>
                <c:pt idx="20">
                  <c:v>0.27079700000000001</c:v>
                </c:pt>
                <c:pt idx="21">
                  <c:v>0.287721</c:v>
                </c:pt>
                <c:pt idx="22">
                  <c:v>0.30425200000000002</c:v>
                </c:pt>
                <c:pt idx="23">
                  <c:v>0.32632800000000123</c:v>
                </c:pt>
                <c:pt idx="24">
                  <c:v>0.33570700000000031</c:v>
                </c:pt>
                <c:pt idx="25">
                  <c:v>0.35320800000000002</c:v>
                </c:pt>
                <c:pt idx="26">
                  <c:v>0.36650000000000038</c:v>
                </c:pt>
                <c:pt idx="27">
                  <c:v>0.37001200000000062</c:v>
                </c:pt>
                <c:pt idx="28">
                  <c:v>0.38764300000000002</c:v>
                </c:pt>
                <c:pt idx="29">
                  <c:v>0.38424200000000008</c:v>
                </c:pt>
                <c:pt idx="30">
                  <c:v>0.39050300000000032</c:v>
                </c:pt>
                <c:pt idx="31">
                  <c:v>0.39285900000000062</c:v>
                </c:pt>
                <c:pt idx="32">
                  <c:v>0.37318600000000074</c:v>
                </c:pt>
                <c:pt idx="33">
                  <c:v>0.35762000000000038</c:v>
                </c:pt>
              </c:numCache>
            </c:numRef>
          </c:val>
        </c:ser>
        <c:marker val="1"/>
        <c:axId val="67417984"/>
        <c:axId val="67419520"/>
      </c:lineChart>
      <c:catAx>
        <c:axId val="67417984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19520"/>
        <c:crosses val="autoZero"/>
        <c:auto val="1"/>
        <c:lblAlgn val="ctr"/>
        <c:lblOffset val="100"/>
      </c:catAx>
      <c:valAx>
        <c:axId val="67419520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17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432057037802937"/>
          <c:y val="0.13794540070260444"/>
          <c:w val="0.41747835570877539"/>
          <c:h val="0.20992830298549275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405680293503879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 formatCode="0.00%">
                  <c:v>9.9432000000000006E-2</c:v>
                </c:pt>
                <c:pt idx="1">
                  <c:v>0.35755000000000031</c:v>
                </c:pt>
                <c:pt idx="2">
                  <c:v>0.41633800000000032</c:v>
                </c:pt>
                <c:pt idx="3">
                  <c:v>0.45623900000000001</c:v>
                </c:pt>
                <c:pt idx="4">
                  <c:v>0.47758600000000062</c:v>
                </c:pt>
                <c:pt idx="5">
                  <c:v>0.48801100000000008</c:v>
                </c:pt>
                <c:pt idx="6">
                  <c:v>0.48907500000000032</c:v>
                </c:pt>
                <c:pt idx="7">
                  <c:v>0.49544800000000055</c:v>
                </c:pt>
                <c:pt idx="8">
                  <c:v>0.49687600000000093</c:v>
                </c:pt>
                <c:pt idx="9">
                  <c:v>0.47673700000000002</c:v>
                </c:pt>
                <c:pt idx="10">
                  <c:v>0.47611400000000031</c:v>
                </c:pt>
                <c:pt idx="11">
                  <c:v>0.48865900000000001</c:v>
                </c:pt>
                <c:pt idx="12">
                  <c:v>0.46863300000000002</c:v>
                </c:pt>
                <c:pt idx="13">
                  <c:v>0.42191900000000032</c:v>
                </c:pt>
                <c:pt idx="14">
                  <c:v>0.27653900000000003</c:v>
                </c:pt>
                <c:pt idx="15">
                  <c:v>0.13306000000000001</c:v>
                </c:pt>
                <c:pt idx="16" formatCode="0.00%">
                  <c:v>8.2753000000000021E-2</c:v>
                </c:pt>
                <c:pt idx="17" formatCode="0.00%">
                  <c:v>4.9175000000000003E-2</c:v>
                </c:pt>
                <c:pt idx="18" formatCode="0.00%">
                  <c:v>7.7657000000000004E-2</c:v>
                </c:pt>
                <c:pt idx="19">
                  <c:v>0.10058300000000002</c:v>
                </c:pt>
                <c:pt idx="20">
                  <c:v>0.14683299999999999</c:v>
                </c:pt>
                <c:pt idx="21">
                  <c:v>0.22219900000000001</c:v>
                </c:pt>
                <c:pt idx="22">
                  <c:v>0.29422500000000001</c:v>
                </c:pt>
                <c:pt idx="23">
                  <c:v>0.31391800000000086</c:v>
                </c:pt>
                <c:pt idx="24">
                  <c:v>0.31571100000000002</c:v>
                </c:pt>
                <c:pt idx="25">
                  <c:v>0.30712900000000032</c:v>
                </c:pt>
                <c:pt idx="26">
                  <c:v>0.29877400000000032</c:v>
                </c:pt>
                <c:pt idx="27">
                  <c:v>0.25458200000000031</c:v>
                </c:pt>
                <c:pt idx="28">
                  <c:v>0.19323299999999999</c:v>
                </c:pt>
                <c:pt idx="29">
                  <c:v>0.13513</c:v>
                </c:pt>
                <c:pt idx="30" formatCode="0.00%">
                  <c:v>8.4968000000000043E-2</c:v>
                </c:pt>
                <c:pt idx="31" formatCode="0.00%">
                  <c:v>7.2548000000000001E-2</c:v>
                </c:pt>
                <c:pt idx="32" formatCode="0.00%">
                  <c:v>3.8352999999999998E-2</c:v>
                </c:pt>
                <c:pt idx="33" formatCode="0.00%">
                  <c:v>2.1901000000000045E-2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 formatCode="0.00%">
                  <c:v>7.4831000000000022E-2</c:v>
                </c:pt>
                <c:pt idx="1">
                  <c:v>0.12475899999999998</c:v>
                </c:pt>
                <c:pt idx="2">
                  <c:v>0.15001300000000034</c:v>
                </c:pt>
                <c:pt idx="3">
                  <c:v>0.17573100000000028</c:v>
                </c:pt>
                <c:pt idx="4">
                  <c:v>0.19620199999999999</c:v>
                </c:pt>
                <c:pt idx="5">
                  <c:v>0.21021800000000046</c:v>
                </c:pt>
                <c:pt idx="6">
                  <c:v>0.22878599999999999</c:v>
                </c:pt>
                <c:pt idx="7">
                  <c:v>0.23229600000000031</c:v>
                </c:pt>
                <c:pt idx="8">
                  <c:v>0.24034500000000031</c:v>
                </c:pt>
                <c:pt idx="9">
                  <c:v>0.22892199999999999</c:v>
                </c:pt>
                <c:pt idx="10">
                  <c:v>0.221752</c:v>
                </c:pt>
                <c:pt idx="11">
                  <c:v>0.22900200000000001</c:v>
                </c:pt>
                <c:pt idx="12">
                  <c:v>0.20755100000000001</c:v>
                </c:pt>
                <c:pt idx="13">
                  <c:v>0.19439300000000001</c:v>
                </c:pt>
                <c:pt idx="14">
                  <c:v>0.175124</c:v>
                </c:pt>
                <c:pt idx="15">
                  <c:v>0.161136</c:v>
                </c:pt>
                <c:pt idx="16">
                  <c:v>0.13878199999999999</c:v>
                </c:pt>
                <c:pt idx="17">
                  <c:v>0.14140700000000034</c:v>
                </c:pt>
                <c:pt idx="18">
                  <c:v>0.17016700000000001</c:v>
                </c:pt>
                <c:pt idx="19">
                  <c:v>0.17766499999999999</c:v>
                </c:pt>
                <c:pt idx="20">
                  <c:v>0.18438599999999999</c:v>
                </c:pt>
                <c:pt idx="21">
                  <c:v>0.173378</c:v>
                </c:pt>
                <c:pt idx="22">
                  <c:v>0.18117900000000001</c:v>
                </c:pt>
                <c:pt idx="23">
                  <c:v>0.19015099999999988</c:v>
                </c:pt>
                <c:pt idx="24">
                  <c:v>0.18714300000000031</c:v>
                </c:pt>
                <c:pt idx="25">
                  <c:v>0.18168400000000001</c:v>
                </c:pt>
                <c:pt idx="26">
                  <c:v>0.19295999999999999</c:v>
                </c:pt>
                <c:pt idx="27">
                  <c:v>0.16628799999999999</c:v>
                </c:pt>
                <c:pt idx="28">
                  <c:v>0.16543700000000031</c:v>
                </c:pt>
                <c:pt idx="29">
                  <c:v>0.14360000000000001</c:v>
                </c:pt>
                <c:pt idx="30">
                  <c:v>0.12618499999999988</c:v>
                </c:pt>
                <c:pt idx="31">
                  <c:v>0.10748099999999998</c:v>
                </c:pt>
                <c:pt idx="32" formatCode="0.00%">
                  <c:v>8.3011000000000043E-2</c:v>
                </c:pt>
                <c:pt idx="33" formatCode="0.00%">
                  <c:v>5.6153999999999996E-2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0.00%</c:formatCode>
                <c:ptCount val="34"/>
                <c:pt idx="0">
                  <c:v>4.7727000000000033E-2</c:v>
                </c:pt>
                <c:pt idx="1">
                  <c:v>6.1148999999999995E-2</c:v>
                </c:pt>
                <c:pt idx="2">
                  <c:v>7.1349999999999997E-2</c:v>
                </c:pt>
                <c:pt idx="3">
                  <c:v>7.4492000000000197E-2</c:v>
                </c:pt>
                <c:pt idx="4">
                  <c:v>9.1633000000000006E-2</c:v>
                </c:pt>
                <c:pt idx="5">
                  <c:v>9.2114000000000001E-2</c:v>
                </c:pt>
                <c:pt idx="6">
                  <c:v>9.3971000000000041E-2</c:v>
                </c:pt>
                <c:pt idx="7">
                  <c:v>8.8339000000000042E-2</c:v>
                </c:pt>
                <c:pt idx="8">
                  <c:v>8.9563000000000045E-2</c:v>
                </c:pt>
                <c:pt idx="9">
                  <c:v>8.6782000000000012E-2</c:v>
                </c:pt>
                <c:pt idx="10">
                  <c:v>8.9411000000000018E-2</c:v>
                </c:pt>
                <c:pt idx="11">
                  <c:v>8.4698000000000218E-2</c:v>
                </c:pt>
                <c:pt idx="12">
                  <c:v>6.7414000000000113E-2</c:v>
                </c:pt>
                <c:pt idx="13">
                  <c:v>6.2784000000000034E-2</c:v>
                </c:pt>
                <c:pt idx="14">
                  <c:v>5.8839000000000002E-2</c:v>
                </c:pt>
                <c:pt idx="15">
                  <c:v>6.1074999999999997E-2</c:v>
                </c:pt>
                <c:pt idx="16">
                  <c:v>5.6911999999999997E-2</c:v>
                </c:pt>
                <c:pt idx="17">
                  <c:v>5.2523000000000014E-2</c:v>
                </c:pt>
                <c:pt idx="18">
                  <c:v>5.9560000000000106E-2</c:v>
                </c:pt>
                <c:pt idx="19">
                  <c:v>6.8232000000000001E-2</c:v>
                </c:pt>
                <c:pt idx="20">
                  <c:v>8.7175000000000002E-2</c:v>
                </c:pt>
                <c:pt idx="21">
                  <c:v>8.0457000000000028E-2</c:v>
                </c:pt>
                <c:pt idx="22">
                  <c:v>8.4934000000000218E-2</c:v>
                </c:pt>
                <c:pt idx="23">
                  <c:v>9.1037000000000007E-2</c:v>
                </c:pt>
                <c:pt idx="24">
                  <c:v>9.2460000000000001E-2</c:v>
                </c:pt>
                <c:pt idx="25">
                  <c:v>7.3522000000000004E-2</c:v>
                </c:pt>
                <c:pt idx="26">
                  <c:v>5.4496000000000169E-2</c:v>
                </c:pt>
                <c:pt idx="27">
                  <c:v>5.9555000000000004E-2</c:v>
                </c:pt>
                <c:pt idx="28">
                  <c:v>4.9209999999999997E-2</c:v>
                </c:pt>
                <c:pt idx="29">
                  <c:v>3.3090000000000001E-2</c:v>
                </c:pt>
                <c:pt idx="30">
                  <c:v>2.7522999999999999E-2</c:v>
                </c:pt>
                <c:pt idx="31">
                  <c:v>1.8055999999999999E-2</c:v>
                </c:pt>
                <c:pt idx="32">
                  <c:v>5.3870000000000003E-3</c:v>
                </c:pt>
                <c:pt idx="33">
                  <c:v>2.1719999999999999E-3</c:v>
                </c:pt>
              </c:numCache>
            </c:numRef>
          </c:val>
        </c:ser>
        <c:marker val="1"/>
        <c:axId val="67457408"/>
        <c:axId val="67458944"/>
      </c:lineChart>
      <c:catAx>
        <c:axId val="67457408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58944"/>
        <c:crosses val="autoZero"/>
        <c:auto val="1"/>
        <c:lblAlgn val="ctr"/>
        <c:lblOffset val="100"/>
      </c:catAx>
      <c:valAx>
        <c:axId val="67458944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57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5947658205123219"/>
          <c:y val="0.16435290714824788"/>
          <c:w val="0.38480978400252763"/>
          <c:h val="0.23949350455313434"/>
        </c:manualLayout>
      </c:layout>
      <c:overlay val="1"/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7977094842351768"/>
          <c:y val="0.16934564741848609"/>
          <c:w val="0.79966713550257684"/>
          <c:h val="0.5053346563025567"/>
        </c:manualLayout>
      </c:layout>
      <c:lineChart>
        <c:grouping val="standard"/>
        <c:ser>
          <c:idx val="0"/>
          <c:order val="0"/>
          <c:tx>
            <c:strRef>
              <c:f>'Base 1'!$B$5</c:f>
              <c:strCache>
                <c:ptCount val="1"/>
                <c:pt idx="0">
                  <c:v>Qatari National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1'!$B$6:$B$39</c:f>
              <c:numCache>
                <c:formatCode>0.0%</c:formatCode>
                <c:ptCount val="34"/>
                <c:pt idx="0">
                  <c:v>0.42261700000000002</c:v>
                </c:pt>
                <c:pt idx="1">
                  <c:v>0.20809300000000031</c:v>
                </c:pt>
                <c:pt idx="2">
                  <c:v>0.17353399999999999</c:v>
                </c:pt>
                <c:pt idx="3">
                  <c:v>0.13329299999999999</c:v>
                </c:pt>
                <c:pt idx="4">
                  <c:v>0.125611</c:v>
                </c:pt>
                <c:pt idx="5">
                  <c:v>0.110883</c:v>
                </c:pt>
                <c:pt idx="6">
                  <c:v>0.11980399999999998</c:v>
                </c:pt>
                <c:pt idx="7">
                  <c:v>0.119313</c:v>
                </c:pt>
                <c:pt idx="8" formatCode="0.00%">
                  <c:v>9.8903000000000005E-2</c:v>
                </c:pt>
                <c:pt idx="9">
                  <c:v>0.116413</c:v>
                </c:pt>
                <c:pt idx="10">
                  <c:v>0.11406600000000014</c:v>
                </c:pt>
                <c:pt idx="11" formatCode="0.00%">
                  <c:v>8.7389999999999995E-2</c:v>
                </c:pt>
                <c:pt idx="12">
                  <c:v>0.12416400000000022</c:v>
                </c:pt>
                <c:pt idx="13">
                  <c:v>0.12362300000000022</c:v>
                </c:pt>
                <c:pt idx="14">
                  <c:v>0.244371</c:v>
                </c:pt>
                <c:pt idx="15">
                  <c:v>0.30670700000000001</c:v>
                </c:pt>
                <c:pt idx="16">
                  <c:v>0.21158500000000027</c:v>
                </c:pt>
                <c:pt idx="17">
                  <c:v>0.23044100000000034</c:v>
                </c:pt>
                <c:pt idx="18">
                  <c:v>0.17808900000000027</c:v>
                </c:pt>
                <c:pt idx="19">
                  <c:v>0.20166999999999999</c:v>
                </c:pt>
                <c:pt idx="20">
                  <c:v>0.20884800000000034</c:v>
                </c:pt>
                <c:pt idx="21">
                  <c:v>0.19774400000000031</c:v>
                </c:pt>
                <c:pt idx="22">
                  <c:v>0.21736700000000034</c:v>
                </c:pt>
                <c:pt idx="23">
                  <c:v>0.19205</c:v>
                </c:pt>
                <c:pt idx="24">
                  <c:v>0.21169900000000028</c:v>
                </c:pt>
                <c:pt idx="25">
                  <c:v>0.18769000000000027</c:v>
                </c:pt>
                <c:pt idx="26">
                  <c:v>0.18982299999999999</c:v>
                </c:pt>
                <c:pt idx="27">
                  <c:v>0.15249500000000046</c:v>
                </c:pt>
                <c:pt idx="28">
                  <c:v>0.16822400000000001</c:v>
                </c:pt>
                <c:pt idx="29">
                  <c:v>0.21193800000000046</c:v>
                </c:pt>
                <c:pt idx="30">
                  <c:v>0.17873100000000031</c:v>
                </c:pt>
                <c:pt idx="31">
                  <c:v>0.17382300000000001</c:v>
                </c:pt>
                <c:pt idx="32">
                  <c:v>0.13022300000000001</c:v>
                </c:pt>
                <c:pt idx="33">
                  <c:v>0.16156100000000001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Expat Arabs</c:v>
                </c:pt>
              </c:strCache>
            </c:strRef>
          </c:tx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1'!$C$6:$C$39</c:f>
              <c:numCache>
                <c:formatCode>0.0%</c:formatCode>
                <c:ptCount val="34"/>
                <c:pt idx="0">
                  <c:v>0.36011300000000002</c:v>
                </c:pt>
                <c:pt idx="1">
                  <c:v>0.34983000000000031</c:v>
                </c:pt>
                <c:pt idx="2">
                  <c:v>0.33162400000000086</c:v>
                </c:pt>
                <c:pt idx="3">
                  <c:v>0.28527200000000008</c:v>
                </c:pt>
                <c:pt idx="4">
                  <c:v>0.25350300000000003</c:v>
                </c:pt>
                <c:pt idx="5">
                  <c:v>0.19843600000000031</c:v>
                </c:pt>
                <c:pt idx="6">
                  <c:v>0.16936200000000001</c:v>
                </c:pt>
                <c:pt idx="7">
                  <c:v>0.13723500000000027</c:v>
                </c:pt>
                <c:pt idx="8">
                  <c:v>0.16861999999999999</c:v>
                </c:pt>
                <c:pt idx="9">
                  <c:v>0.15172099999999999</c:v>
                </c:pt>
                <c:pt idx="10">
                  <c:v>0.18746300000000046</c:v>
                </c:pt>
                <c:pt idx="11">
                  <c:v>0.19545999999999999</c:v>
                </c:pt>
                <c:pt idx="12">
                  <c:v>0.18164200000000028</c:v>
                </c:pt>
                <c:pt idx="13">
                  <c:v>0.18575900000000034</c:v>
                </c:pt>
                <c:pt idx="14">
                  <c:v>0.14909700000000034</c:v>
                </c:pt>
                <c:pt idx="15">
                  <c:v>0.13436300000000001</c:v>
                </c:pt>
                <c:pt idx="16">
                  <c:v>0.14866099999999999</c:v>
                </c:pt>
                <c:pt idx="17">
                  <c:v>0.19208500000000001</c:v>
                </c:pt>
                <c:pt idx="18">
                  <c:v>0.19100500000000001</c:v>
                </c:pt>
                <c:pt idx="19">
                  <c:v>0.17460800000000001</c:v>
                </c:pt>
                <c:pt idx="20">
                  <c:v>0.18176100000000034</c:v>
                </c:pt>
                <c:pt idx="21">
                  <c:v>0.17145400000000027</c:v>
                </c:pt>
                <c:pt idx="22">
                  <c:v>0.16274600000000031</c:v>
                </c:pt>
                <c:pt idx="23">
                  <c:v>0.15052900000000027</c:v>
                </c:pt>
                <c:pt idx="24">
                  <c:v>0.18047099999999999</c:v>
                </c:pt>
                <c:pt idx="25">
                  <c:v>0.20538699999999999</c:v>
                </c:pt>
                <c:pt idx="26">
                  <c:v>0.23377800000000001</c:v>
                </c:pt>
                <c:pt idx="27">
                  <c:v>0.23224400000000034</c:v>
                </c:pt>
                <c:pt idx="28">
                  <c:v>0.20747499999999999</c:v>
                </c:pt>
                <c:pt idx="29">
                  <c:v>0.20036399999999999</c:v>
                </c:pt>
                <c:pt idx="30">
                  <c:v>0.18626400000000043</c:v>
                </c:pt>
                <c:pt idx="31">
                  <c:v>0.19949200000000031</c:v>
                </c:pt>
                <c:pt idx="32">
                  <c:v>0.20242399999999999</c:v>
                </c:pt>
                <c:pt idx="33">
                  <c:v>0.22041700000000031</c:v>
                </c:pt>
              </c:numCache>
            </c:numRef>
          </c:val>
        </c:ser>
        <c:ser>
          <c:idx val="2"/>
          <c:order val="2"/>
          <c:tx>
            <c:strRef>
              <c:f>'Base 1'!$D$5</c:f>
              <c:strCache>
                <c:ptCount val="1"/>
                <c:pt idx="0">
                  <c:v>Non-Arab Expats</c:v>
                </c:pt>
              </c:strCache>
            </c:strRef>
          </c:tx>
          <c:spPr>
            <a:ln>
              <a:solidFill>
                <a:schemeClr val="bg2"/>
              </a:solidFill>
            </a:ln>
          </c:spPr>
          <c:marker>
            <c:symbol val="none"/>
          </c:marker>
          <c:cat>
            <c:strRef>
              <c:f>'Base 1'!$A$6:$A$39</c:f>
              <c:strCache>
                <c:ptCount val="34"/>
                <c:pt idx="0">
                  <c:v>07.00 - 07.29</c:v>
                </c:pt>
                <c:pt idx="1">
                  <c:v>07.30 - 07.59</c:v>
                </c:pt>
                <c:pt idx="2">
                  <c:v>08.00 - 08.29</c:v>
                </c:pt>
                <c:pt idx="3">
                  <c:v>08.30 - 08.59</c:v>
                </c:pt>
                <c:pt idx="4">
                  <c:v>09.00 - 09.29</c:v>
                </c:pt>
                <c:pt idx="5">
                  <c:v>09.30 - 09.59</c:v>
                </c:pt>
                <c:pt idx="6">
                  <c:v>10.00 - 10.29</c:v>
                </c:pt>
                <c:pt idx="7">
                  <c:v>10.30 - 10.59</c:v>
                </c:pt>
                <c:pt idx="8">
                  <c:v>11.00 - 11.29</c:v>
                </c:pt>
                <c:pt idx="9">
                  <c:v>11.30 - 11.59</c:v>
                </c:pt>
                <c:pt idx="10">
                  <c:v>12.00 - 12.29</c:v>
                </c:pt>
                <c:pt idx="11">
                  <c:v>12.30 - 12.59</c:v>
                </c:pt>
                <c:pt idx="12">
                  <c:v>1.00 - 1.29</c:v>
                </c:pt>
                <c:pt idx="13">
                  <c:v>1.30 - 1.59</c:v>
                </c:pt>
                <c:pt idx="14">
                  <c:v>2.00 - 2.29</c:v>
                </c:pt>
                <c:pt idx="15">
                  <c:v>2.30 - 2.59</c:v>
                </c:pt>
                <c:pt idx="16">
                  <c:v>3.00 - 3.29</c:v>
                </c:pt>
                <c:pt idx="17">
                  <c:v>3.30 - 13.59</c:v>
                </c:pt>
                <c:pt idx="18">
                  <c:v>4.00 - 4.59</c:v>
                </c:pt>
                <c:pt idx="19">
                  <c:v>5.00 - 5.29</c:v>
                </c:pt>
                <c:pt idx="20">
                  <c:v>5.30 - 5.59</c:v>
                </c:pt>
                <c:pt idx="21">
                  <c:v>6.00 - 6.29</c:v>
                </c:pt>
                <c:pt idx="22">
                  <c:v>6.30 - 6.59</c:v>
                </c:pt>
                <c:pt idx="23">
                  <c:v>7.00 - 7.29</c:v>
                </c:pt>
                <c:pt idx="24">
                  <c:v>7.30 - 7.59</c:v>
                </c:pt>
                <c:pt idx="25">
                  <c:v>8.00 - 8.29</c:v>
                </c:pt>
                <c:pt idx="26">
                  <c:v>8.30 - 8.59</c:v>
                </c:pt>
                <c:pt idx="27">
                  <c:v>9.00 - 9.29</c:v>
                </c:pt>
                <c:pt idx="28">
                  <c:v>9.30 - 9.59</c:v>
                </c:pt>
                <c:pt idx="29">
                  <c:v>10.00 - 10.29</c:v>
                </c:pt>
                <c:pt idx="30">
                  <c:v>10.30 - 10.59</c:v>
                </c:pt>
                <c:pt idx="31">
                  <c:v>11.00 - 11.29</c:v>
                </c:pt>
                <c:pt idx="32">
                  <c:v>11.30 - 11.59</c:v>
                </c:pt>
                <c:pt idx="33">
                  <c:v>12.00 - 06.59</c:v>
                </c:pt>
              </c:strCache>
            </c:strRef>
          </c:cat>
          <c:val>
            <c:numRef>
              <c:f>'Base 1'!$D$6:$D$39</c:f>
              <c:numCache>
                <c:formatCode>0.0%</c:formatCode>
                <c:ptCount val="34"/>
                <c:pt idx="0">
                  <c:v>0.19823099999999999</c:v>
                </c:pt>
                <c:pt idx="1">
                  <c:v>0.16536300000000001</c:v>
                </c:pt>
                <c:pt idx="2">
                  <c:v>0.110779</c:v>
                </c:pt>
                <c:pt idx="3" formatCode="0.00%">
                  <c:v>8.5627000000000258E-2</c:v>
                </c:pt>
                <c:pt idx="4" formatCode="0.00%">
                  <c:v>6.7104000000000011E-2</c:v>
                </c:pt>
                <c:pt idx="5" formatCode="0.00%">
                  <c:v>6.5261E-2</c:v>
                </c:pt>
                <c:pt idx="6" formatCode="0.00%">
                  <c:v>5.2537000000000014E-2</c:v>
                </c:pt>
                <c:pt idx="7" formatCode="0.00%">
                  <c:v>5.4523000000000023E-2</c:v>
                </c:pt>
                <c:pt idx="8" formatCode="0.00%">
                  <c:v>5.9231000000000013E-2</c:v>
                </c:pt>
                <c:pt idx="9" formatCode="0.00%">
                  <c:v>6.0313000000000137E-2</c:v>
                </c:pt>
                <c:pt idx="10">
                  <c:v>0.11277500000000014</c:v>
                </c:pt>
                <c:pt idx="11" formatCode="0.00%">
                  <c:v>7.8927999999999998E-2</c:v>
                </c:pt>
                <c:pt idx="12" formatCode="0.00%">
                  <c:v>6.7123000000000002E-2</c:v>
                </c:pt>
                <c:pt idx="13" formatCode="0.00%">
                  <c:v>6.6250000000000003E-2</c:v>
                </c:pt>
                <c:pt idx="14" formatCode="0.00%">
                  <c:v>6.1628999999999996E-2</c:v>
                </c:pt>
                <c:pt idx="15" formatCode="0.00%">
                  <c:v>5.7194000000000092E-2</c:v>
                </c:pt>
                <c:pt idx="16" formatCode="0.00%">
                  <c:v>8.4435000000000024E-2</c:v>
                </c:pt>
                <c:pt idx="17" formatCode="0.00%">
                  <c:v>9.4308000000000003E-2</c:v>
                </c:pt>
                <c:pt idx="18" formatCode="0.00%">
                  <c:v>9.9030000000000062E-2</c:v>
                </c:pt>
                <c:pt idx="19" formatCode="0.00%">
                  <c:v>8.8653000000000232E-2</c:v>
                </c:pt>
                <c:pt idx="20" formatCode="0.00%">
                  <c:v>6.1398000000000091E-2</c:v>
                </c:pt>
                <c:pt idx="21" formatCode="0.00%">
                  <c:v>8.2522000000000026E-2</c:v>
                </c:pt>
                <c:pt idx="22" formatCode="0.00%">
                  <c:v>7.4437000000000156E-2</c:v>
                </c:pt>
                <c:pt idx="23" formatCode="0.00%">
                  <c:v>7.543900000000002E-2</c:v>
                </c:pt>
                <c:pt idx="24" formatCode="0.00%">
                  <c:v>7.3627999999999999E-2</c:v>
                </c:pt>
                <c:pt idx="25" formatCode="0.00%">
                  <c:v>7.6724000000000001E-2</c:v>
                </c:pt>
                <c:pt idx="26" formatCode="0.00%">
                  <c:v>8.1145000000000023E-2</c:v>
                </c:pt>
                <c:pt idx="27" formatCode="0.00%">
                  <c:v>7.0056999999999994E-2</c:v>
                </c:pt>
                <c:pt idx="28" formatCode="0.00%">
                  <c:v>7.7554999999999999E-2</c:v>
                </c:pt>
                <c:pt idx="29" formatCode="0.00%">
                  <c:v>9.5219000000000012E-2</c:v>
                </c:pt>
                <c:pt idx="30" formatCode="0.00%">
                  <c:v>9.2530000000000043E-2</c:v>
                </c:pt>
                <c:pt idx="31">
                  <c:v>0.10056400000000014</c:v>
                </c:pt>
                <c:pt idx="32">
                  <c:v>0.10711100000000012</c:v>
                </c:pt>
                <c:pt idx="33">
                  <c:v>0.110946</c:v>
                </c:pt>
              </c:numCache>
            </c:numRef>
          </c:val>
        </c:ser>
        <c:marker val="1"/>
        <c:axId val="67472000"/>
        <c:axId val="67494272"/>
      </c:lineChart>
      <c:catAx>
        <c:axId val="6747200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94272"/>
        <c:crosses val="autoZero"/>
        <c:auto val="1"/>
        <c:lblAlgn val="ctr"/>
        <c:lblOffset val="100"/>
      </c:catAx>
      <c:valAx>
        <c:axId val="67494272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67472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823562918949114"/>
          <c:y val="0.16835389937516521"/>
          <c:w val="0.39176437081051091"/>
          <c:h val="0.17343810457841893"/>
        </c:manualLayout>
      </c:layout>
      <c:txPr>
        <a:bodyPr/>
        <a:lstStyle/>
        <a:p>
          <a:pPr>
            <a:defRPr sz="800"/>
          </a:pPr>
          <a:endParaRPr lang="en-US"/>
        </a:p>
      </c:txPr>
    </c:legend>
    <c:plotVisOnly val="1"/>
  </c:chart>
  <c:externalData r:id="rId1"/>
  <c:userShapes r:id="rId2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cat>
            <c:strRef>
              <c:f>Sheet1!$A$2:$A$8</c:f>
              <c:strCache>
                <c:ptCount val="7"/>
                <c:pt idx="0">
                  <c:v>Watching TV </c:v>
                </c:pt>
                <c:pt idx="1">
                  <c:v>Watching Video </c:v>
                </c:pt>
                <c:pt idx="2">
                  <c:v>Listening to Radio </c:v>
                </c:pt>
                <c:pt idx="3">
                  <c:v>Reading a book </c:v>
                </c:pt>
                <c:pt idx="4">
                  <c:v>Using Computer </c:v>
                </c:pt>
                <c:pt idx="5">
                  <c:v>Surfing the Internet </c:v>
                </c:pt>
                <c:pt idx="6">
                  <c:v>Listening to Recorded Music 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4.0505923166666671</c:v>
                </c:pt>
                <c:pt idx="1">
                  <c:v>1.2752357499999998</c:v>
                </c:pt>
                <c:pt idx="2">
                  <c:v>1.1612483</c:v>
                </c:pt>
                <c:pt idx="3">
                  <c:v>1.0392217833333282</c:v>
                </c:pt>
                <c:pt idx="4">
                  <c:v>2.2554244333333333</c:v>
                </c:pt>
                <c:pt idx="5">
                  <c:v>1.6480206499999999</c:v>
                </c:pt>
                <c:pt idx="6">
                  <c:v>1.0472441666666681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Qatari National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chemeClr val="tx1"/>
              </a:solidFill>
            </a:ln>
          </c:spPr>
          <c:cat>
            <c:strRef>
              <c:f>Sheet1!$A$2:$A$8</c:f>
              <c:strCache>
                <c:ptCount val="7"/>
                <c:pt idx="0">
                  <c:v>Watching TV </c:v>
                </c:pt>
                <c:pt idx="1">
                  <c:v>Watching Video </c:v>
                </c:pt>
                <c:pt idx="2">
                  <c:v>Listening to Radio </c:v>
                </c:pt>
                <c:pt idx="3">
                  <c:v>Reading a book </c:v>
                </c:pt>
                <c:pt idx="4">
                  <c:v>Using Computer </c:v>
                </c:pt>
                <c:pt idx="5">
                  <c:v>Surfing the Internet </c:v>
                </c:pt>
                <c:pt idx="6">
                  <c:v>Listening to Recorded Music </c:v>
                </c:pt>
              </c:strCache>
            </c:strRef>
          </c:cat>
          <c:val>
            <c:numRef>
              <c:f>Sheet1!$C$2:$C$8</c:f>
              <c:numCache>
                <c:formatCode>0.00</c:formatCode>
                <c:ptCount val="7"/>
                <c:pt idx="0">
                  <c:v>4.5440823666666645</c:v>
                </c:pt>
                <c:pt idx="1">
                  <c:v>0.9119581166666666</c:v>
                </c:pt>
                <c:pt idx="2">
                  <c:v>1.0984145000000001</c:v>
                </c:pt>
                <c:pt idx="3">
                  <c:v>1.1515499666666722</c:v>
                </c:pt>
                <c:pt idx="4">
                  <c:v>2.3296328500000003</c:v>
                </c:pt>
                <c:pt idx="5">
                  <c:v>1.5834016833333318</c:v>
                </c:pt>
                <c:pt idx="6">
                  <c:v>1.1411446499999998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Expat Arabs</c:v>
                </c:pt>
              </c:strCache>
            </c:strRef>
          </c:tx>
          <c:spPr>
            <a:solidFill>
              <a:schemeClr val="accent6"/>
            </a:solidFill>
            <a:ln w="12700">
              <a:solidFill>
                <a:schemeClr val="tx1"/>
              </a:solidFill>
            </a:ln>
          </c:spPr>
          <c:cat>
            <c:strRef>
              <c:f>Sheet1!$A$2:$A$8</c:f>
              <c:strCache>
                <c:ptCount val="7"/>
                <c:pt idx="0">
                  <c:v>Watching TV </c:v>
                </c:pt>
                <c:pt idx="1">
                  <c:v>Watching Video </c:v>
                </c:pt>
                <c:pt idx="2">
                  <c:v>Listening to Radio </c:v>
                </c:pt>
                <c:pt idx="3">
                  <c:v>Reading a book </c:v>
                </c:pt>
                <c:pt idx="4">
                  <c:v>Using Computer </c:v>
                </c:pt>
                <c:pt idx="5">
                  <c:v>Surfing the Internet </c:v>
                </c:pt>
                <c:pt idx="6">
                  <c:v>Listening to Recorded Music </c:v>
                </c:pt>
              </c:strCache>
            </c:strRef>
          </c:cat>
          <c:val>
            <c:numRef>
              <c:f>Sheet1!$D$2:$D$8</c:f>
              <c:numCache>
                <c:formatCode>0.00</c:formatCode>
                <c:ptCount val="7"/>
                <c:pt idx="0">
                  <c:v>4.4537241666666674</c:v>
                </c:pt>
                <c:pt idx="1">
                  <c:v>1.4993148499999998</c:v>
                </c:pt>
                <c:pt idx="2">
                  <c:v>1.2322545333333341</c:v>
                </c:pt>
                <c:pt idx="3">
                  <c:v>1.0358425666666715</c:v>
                </c:pt>
                <c:pt idx="4">
                  <c:v>2.3812653833333202</c:v>
                </c:pt>
                <c:pt idx="5">
                  <c:v>1.61099785</c:v>
                </c:pt>
                <c:pt idx="6">
                  <c:v>1.0026881666666729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Non-Arab Expats</c:v>
                </c:pt>
              </c:strCache>
            </c:strRef>
          </c:tx>
          <c:spPr>
            <a:solidFill>
              <a:srgbClr val="92D050"/>
            </a:solidFill>
            <a:ln w="12700">
              <a:solidFill>
                <a:schemeClr val="tx1"/>
              </a:solidFill>
            </a:ln>
          </c:spPr>
          <c:cat>
            <c:strRef>
              <c:f>Sheet1!$A$2:$A$8</c:f>
              <c:strCache>
                <c:ptCount val="7"/>
                <c:pt idx="0">
                  <c:v>Watching TV </c:v>
                </c:pt>
                <c:pt idx="1">
                  <c:v>Watching Video </c:v>
                </c:pt>
                <c:pt idx="2">
                  <c:v>Listening to Radio </c:v>
                </c:pt>
                <c:pt idx="3">
                  <c:v>Reading a book </c:v>
                </c:pt>
                <c:pt idx="4">
                  <c:v>Using Computer </c:v>
                </c:pt>
                <c:pt idx="5">
                  <c:v>Surfing the Internet </c:v>
                </c:pt>
                <c:pt idx="6">
                  <c:v>Listening to Recorded Music </c:v>
                </c:pt>
              </c:strCache>
            </c:strRef>
          </c:cat>
          <c:val>
            <c:numRef>
              <c:f>Sheet1!$E$2:$E$8</c:f>
              <c:numCache>
                <c:formatCode>0.00</c:formatCode>
                <c:ptCount val="7"/>
                <c:pt idx="0">
                  <c:v>2.8854193833333333</c:v>
                </c:pt>
                <c:pt idx="1">
                  <c:v>1.1630529500000051</c:v>
                </c:pt>
                <c:pt idx="2">
                  <c:v>0.98046934999999569</c:v>
                </c:pt>
                <c:pt idx="3">
                  <c:v>0.8790100333333366</c:v>
                </c:pt>
                <c:pt idx="4">
                  <c:v>1.7209440166666659</c:v>
                </c:pt>
                <c:pt idx="5">
                  <c:v>1.8339279666666681</c:v>
                </c:pt>
                <c:pt idx="6">
                  <c:v>0.99579961666666972</c:v>
                </c:pt>
              </c:numCache>
            </c:numRef>
          </c:val>
        </c:ser>
        <c:axId val="110515328"/>
        <c:axId val="110517248"/>
      </c:barChart>
      <c:catAx>
        <c:axId val="1105153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On Average</a:t>
                </a:r>
                <a:endParaRPr lang="en-US" dirty="0"/>
              </a:p>
            </c:rich>
          </c:tx>
          <c:layout/>
        </c:title>
        <c:tickLblPos val="nextTo"/>
        <c:crossAx val="110517248"/>
        <c:crosses val="autoZero"/>
        <c:auto val="1"/>
        <c:lblAlgn val="ctr"/>
        <c:lblOffset val="100"/>
      </c:catAx>
      <c:valAx>
        <c:axId val="1105172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In Hours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1023080768803541E-2"/>
              <c:y val="0.31809495193474846"/>
            </c:manualLayout>
          </c:layout>
        </c:title>
        <c:numFmt formatCode="0.00" sourceLinked="1"/>
        <c:tickLblPos val="nextTo"/>
        <c:crossAx val="110515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138715241957582"/>
          <c:y val="0.24930003941525641"/>
          <c:w val="0.15878902840160641"/>
          <c:h val="0.19651316697244003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0"/>
  <c:chart>
    <c:title>
      <c:tx>
        <c:rich>
          <a:bodyPr/>
          <a:lstStyle/>
          <a:p>
            <a:pPr>
              <a:defRPr/>
            </a:pPr>
            <a:r>
              <a:rPr lang="en-US"/>
              <a:t>Demographics</a:t>
            </a:r>
          </a:p>
        </c:rich>
      </c:tx>
      <c:layout/>
    </c:title>
    <c:plotArea>
      <c:layout/>
      <c:doughnutChart>
        <c:varyColors val="1"/>
        <c:ser>
          <c:idx val="0"/>
          <c:order val="0"/>
          <c:explosion val="25"/>
          <c:dLbls>
            <c:showPercent val="1"/>
            <c:showLeaderLines val="1"/>
          </c:dLbls>
          <c:cat>
            <c:strRef>
              <c:f>'Base 1'!$A$7:$A$9</c:f>
              <c:strCache>
                <c:ptCount val="3"/>
                <c:pt idx="0">
                  <c:v>Locals 15-29</c:v>
                </c:pt>
                <c:pt idx="1">
                  <c:v>Non Arab Expats 15-29</c:v>
                </c:pt>
                <c:pt idx="2">
                  <c:v>Rest</c:v>
                </c:pt>
              </c:strCache>
            </c:strRef>
          </c:cat>
          <c:val>
            <c:numRef>
              <c:f>'Base 1'!$B$7:$B$9</c:f>
              <c:numCache>
                <c:formatCode>0.0%</c:formatCode>
                <c:ptCount val="3"/>
                <c:pt idx="0">
                  <c:v>0.11600600000000016</c:v>
                </c:pt>
                <c:pt idx="1">
                  <c:v>0.17852799999999999</c:v>
                </c:pt>
                <c:pt idx="2">
                  <c:v>0.70500000000000063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t"/>
      <c:layout/>
    </c:legend>
    <c:plotVisOnly val="1"/>
  </c:chart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Employment Category</a:t>
            </a:r>
          </a:p>
        </c:rich>
      </c:tx>
      <c:layout>
        <c:manualLayout>
          <c:xMode val="edge"/>
          <c:yMode val="edge"/>
          <c:x val="0.21800699912510973"/>
          <c:y val="5.0925925925925923E-2"/>
        </c:manualLayout>
      </c:layout>
    </c:title>
    <c:plotArea>
      <c:layout/>
      <c:barChart>
        <c:barDir val="bar"/>
        <c:grouping val="clustered"/>
        <c:ser>
          <c:idx val="0"/>
          <c:order val="0"/>
          <c:tx>
            <c:strRef>
              <c:f>'Base 1'!$B$5</c:f>
              <c:strCache>
                <c:ptCount val="1"/>
                <c:pt idx="0">
                  <c:v>Total Sample</c:v>
                </c:pt>
              </c:strCache>
            </c:strRef>
          </c:tx>
          <c:cat>
            <c:strRef>
              <c:f>'Base 1'!$A$6:$A$10</c:f>
              <c:strCache>
                <c:ptCount val="5"/>
                <c:pt idx="0">
                  <c:v>Working in government sector</c:v>
                </c:pt>
                <c:pt idx="1">
                  <c:v>Working in private sector</c:v>
                </c:pt>
                <c:pt idx="2">
                  <c:v>Working in semi-private sector</c:v>
                </c:pt>
                <c:pt idx="3">
                  <c:v>Self-employed</c:v>
                </c:pt>
                <c:pt idx="4">
                  <c:v>Not doing any paid job</c:v>
                </c:pt>
              </c:strCache>
            </c:strRef>
          </c:cat>
          <c:val>
            <c:numRef>
              <c:f>'Base 1'!$B$6:$B$10</c:f>
              <c:numCache>
                <c:formatCode>0.0%</c:formatCode>
                <c:ptCount val="5"/>
                <c:pt idx="0">
                  <c:v>0.15486600000000031</c:v>
                </c:pt>
                <c:pt idx="1">
                  <c:v>0.41165000000000002</c:v>
                </c:pt>
                <c:pt idx="2" formatCode="0.00%">
                  <c:v>3.063000000000005E-2</c:v>
                </c:pt>
                <c:pt idx="3">
                  <c:v>0.104398</c:v>
                </c:pt>
                <c:pt idx="4">
                  <c:v>0.29845600000000055</c:v>
                </c:pt>
              </c:numCache>
            </c:numRef>
          </c:val>
        </c:ser>
        <c:ser>
          <c:idx val="1"/>
          <c:order val="1"/>
          <c:tx>
            <c:strRef>
              <c:f>'Base 1'!$C$5</c:f>
              <c:strCache>
                <c:ptCount val="1"/>
                <c:pt idx="0">
                  <c:v>Locals 15-29</c:v>
                </c:pt>
              </c:strCache>
            </c:strRef>
          </c:tx>
          <c:cat>
            <c:strRef>
              <c:f>'Base 1'!$A$6:$A$10</c:f>
              <c:strCache>
                <c:ptCount val="5"/>
                <c:pt idx="0">
                  <c:v>Working in government sector</c:v>
                </c:pt>
                <c:pt idx="1">
                  <c:v>Working in private sector</c:v>
                </c:pt>
                <c:pt idx="2">
                  <c:v>Working in semi-private sector</c:v>
                </c:pt>
                <c:pt idx="3">
                  <c:v>Self-employed</c:v>
                </c:pt>
                <c:pt idx="4">
                  <c:v>Not doing any paid job</c:v>
                </c:pt>
              </c:strCache>
            </c:strRef>
          </c:cat>
          <c:val>
            <c:numRef>
              <c:f>'Base 1'!$C$6:$C$10</c:f>
              <c:numCache>
                <c:formatCode>0.00%</c:formatCode>
                <c:ptCount val="5"/>
                <c:pt idx="0" formatCode="0.0%">
                  <c:v>0.26298500000000002</c:v>
                </c:pt>
                <c:pt idx="1">
                  <c:v>9.6278000000000002E-2</c:v>
                </c:pt>
                <c:pt idx="2">
                  <c:v>9.6550000000000264E-3</c:v>
                </c:pt>
                <c:pt idx="3" formatCode="0.0%">
                  <c:v>0.11524100000000002</c:v>
                </c:pt>
                <c:pt idx="4" formatCode="0.0%">
                  <c:v>0.51584099999999999</c:v>
                </c:pt>
              </c:numCache>
            </c:numRef>
          </c:val>
        </c:ser>
        <c:dLbls>
          <c:showVal val="1"/>
        </c:dLbls>
        <c:overlap val="-25"/>
        <c:axId val="67579264"/>
        <c:axId val="67593344"/>
      </c:barChart>
      <c:catAx>
        <c:axId val="67579264"/>
        <c:scaling>
          <c:orientation val="minMax"/>
        </c:scaling>
        <c:axPos val="l"/>
        <c:majorTickMark val="none"/>
        <c:tickLblPos val="nextTo"/>
        <c:crossAx val="67593344"/>
        <c:crosses val="autoZero"/>
        <c:auto val="1"/>
        <c:lblAlgn val="ctr"/>
        <c:lblOffset val="100"/>
      </c:catAx>
      <c:valAx>
        <c:axId val="67593344"/>
        <c:scaling>
          <c:orientation val="minMax"/>
        </c:scaling>
        <c:delete val="1"/>
        <c:axPos val="b"/>
        <c:numFmt formatCode="0.0%" sourceLinked="1"/>
        <c:tickLblPos val="none"/>
        <c:crossAx val="67579264"/>
        <c:crosses val="autoZero"/>
        <c:crossBetween val="between"/>
        <c:majorUnit val="0.2"/>
      </c:valAx>
    </c:plotArea>
    <c:legend>
      <c:legendPos val="t"/>
      <c:layout/>
    </c:legend>
    <c:plotVisOnly val="1"/>
  </c:chart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8.8464445416545245E-2"/>
          <c:y val="3.1778216432219335E-2"/>
          <c:w val="0.86315592495382565"/>
          <c:h val="0.8235754078359474"/>
        </c:manualLayout>
      </c:layout>
      <c:bubbleChart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dPt>
            <c:idx val="0"/>
            <c:bubble3D val="1"/>
            <c:spPr>
              <a:solidFill>
                <a:srgbClr val="C00000"/>
              </a:solidFill>
            </c:spPr>
          </c:dPt>
          <c:dPt>
            <c:idx val="1"/>
            <c:bubble3D val="1"/>
            <c:spPr>
              <a:solidFill>
                <a:srgbClr val="7030A0"/>
              </a:solidFill>
            </c:spPr>
          </c:dPt>
          <c:dPt>
            <c:idx val="2"/>
            <c:bubble3D val="1"/>
            <c:spPr>
              <a:solidFill>
                <a:srgbClr val="FFC000"/>
              </a:solidFill>
            </c:spPr>
          </c:dPt>
          <c:dPt>
            <c:idx val="3"/>
            <c:bubble3D val="1"/>
            <c:spPr>
              <a:solidFill>
                <a:srgbClr val="FF0000"/>
              </a:solidFill>
            </c:spPr>
          </c:dPt>
          <c:dPt>
            <c:idx val="4"/>
            <c:bubble3D val="1"/>
            <c:spPr>
              <a:solidFill>
                <a:srgbClr val="00B050"/>
              </a:solidFill>
            </c:spPr>
          </c:dPt>
          <c:dPt>
            <c:idx val="5"/>
            <c:bubble3D val="1"/>
            <c:spPr>
              <a:solidFill>
                <a:srgbClr val="00B0F0"/>
              </a:solidFill>
            </c:spPr>
          </c:dPt>
          <c:dPt>
            <c:idx val="6"/>
            <c:bubble3D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141975308641975"/>
                  <c:y val="9.5405131549933478E-2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T</a:t>
                    </a:r>
                    <a:r>
                      <a:rPr lang="en-US" smtClean="0"/>
                      <a:t>ake part</a:t>
                    </a:r>
                    <a:r>
                      <a:rPr lang="en-US" baseline="0" smtClean="0"/>
                      <a:t> in Sports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4351851851851852"/>
                  <c:y val="-9.8211164830813852E-2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G</a:t>
                    </a:r>
                    <a:r>
                      <a:rPr lang="en-US" smtClean="0"/>
                      <a:t>oing out for Movies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0.13271604938271628"/>
                  <c:y val="0.12346546435873752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P</a:t>
                    </a:r>
                    <a:r>
                      <a:rPr lang="en-US" smtClean="0"/>
                      <a:t>laying games on a portable games console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0.25462962962962982"/>
                  <c:y val="0.12627149763961767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E</a:t>
                    </a:r>
                    <a:r>
                      <a:rPr lang="en-US" smtClean="0"/>
                      <a:t>ating out in Restaurant (other than Fast-Food)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3.5493827160493881E-2"/>
                  <c:y val="-2.2448266247043203E-2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L</a:t>
                    </a:r>
                    <a:r>
                      <a:rPr lang="en-US" smtClean="0"/>
                      <a:t>istening to Music on a portable audio device while on move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0.10185185185185186"/>
                  <c:y val="0.12065943107785704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/>
                      <a:t>E</a:t>
                    </a:r>
                    <a:r>
                      <a:rPr lang="en-US" smtClean="0"/>
                      <a:t>ating out in a Fast-Food restaurant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050" smtClean="0"/>
                      <a:t>G</a:t>
                    </a:r>
                    <a:r>
                      <a:rPr lang="en-US" smtClean="0"/>
                      <a:t>oing out with a group of friends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showVal val="1"/>
          </c:dLbls>
          <c:xVal>
            <c:numRef>
              <c:f>Sheet1!$A$2:$A$8</c:f>
              <c:numCache>
                <c:formatCode>0.0%</c:formatCode>
                <c:ptCount val="7"/>
                <c:pt idx="0">
                  <c:v>0.45041900000000001</c:v>
                </c:pt>
                <c:pt idx="1">
                  <c:v>0.76489500000000143</c:v>
                </c:pt>
                <c:pt idx="2">
                  <c:v>0.67536900000000077</c:v>
                </c:pt>
                <c:pt idx="3">
                  <c:v>0.81730599999999998</c:v>
                </c:pt>
                <c:pt idx="4">
                  <c:v>0.76900700000000077</c:v>
                </c:pt>
                <c:pt idx="5">
                  <c:v>0.83755400000000002</c:v>
                </c:pt>
                <c:pt idx="6">
                  <c:v>0.89746999999999921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103</c:v>
                </c:pt>
                <c:pt idx="1">
                  <c:v>146</c:v>
                </c:pt>
                <c:pt idx="2">
                  <c:v>127</c:v>
                </c:pt>
                <c:pt idx="3">
                  <c:v>99</c:v>
                </c:pt>
                <c:pt idx="4">
                  <c:v>126</c:v>
                </c:pt>
                <c:pt idx="5">
                  <c:v>104</c:v>
                </c:pt>
                <c:pt idx="6">
                  <c:v>103</c:v>
                </c:pt>
              </c:numCache>
            </c:numRef>
          </c:yVal>
          <c:bubbleSize>
            <c:numRef>
              <c:f>Sheet1!$C$2:$C$8</c:f>
              <c:numCache>
                <c:formatCode>0</c:formatCode>
                <c:ptCount val="7"/>
                <c:pt idx="0">
                  <c:v>36370</c:v>
                </c:pt>
                <c:pt idx="1">
                  <c:v>61763</c:v>
                </c:pt>
                <c:pt idx="2">
                  <c:v>54534</c:v>
                </c:pt>
                <c:pt idx="3">
                  <c:v>65995</c:v>
                </c:pt>
                <c:pt idx="4">
                  <c:v>62095</c:v>
                </c:pt>
                <c:pt idx="5">
                  <c:v>67630</c:v>
                </c:pt>
                <c:pt idx="6">
                  <c:v>72468</c:v>
                </c:pt>
              </c:numCache>
            </c:numRef>
          </c:bubbleSize>
          <c:bubble3D val="1"/>
        </c:ser>
        <c:bubbleScale val="100"/>
        <c:axId val="169211008"/>
        <c:axId val="169212544"/>
      </c:bubbleChart>
      <c:valAx>
        <c:axId val="169211008"/>
        <c:scaling>
          <c:orientation val="minMax"/>
          <c:max val="1"/>
          <c:min val="0.4"/>
        </c:scaling>
        <c:axPos val="b"/>
        <c:numFmt formatCode="0.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9212544"/>
        <c:crosses val="autoZero"/>
        <c:crossBetween val="midCat"/>
      </c:valAx>
      <c:valAx>
        <c:axId val="169212544"/>
        <c:scaling>
          <c:orientation val="minMax"/>
          <c:min val="6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69211008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baseline="0" dirty="0" smtClean="0"/>
              <a:t>Qatari 15-29 who agree that they would like to have mobile phone that has similar features as that of computer</a:t>
            </a:r>
          </a:p>
        </c:rich>
      </c:tx>
      <c:layout>
        <c:manualLayout>
          <c:xMode val="edge"/>
          <c:yMode val="edge"/>
          <c:x val="0.10764416228193685"/>
          <c:y val="1.683619968528241E-2"/>
        </c:manualLayout>
      </c:layout>
    </c:title>
    <c:plotArea>
      <c:layout>
        <c:manualLayout>
          <c:layoutTarget val="inner"/>
          <c:xMode val="edge"/>
          <c:yMode val="edge"/>
          <c:x val="0.2877217604743853"/>
          <c:y val="0.14199478475515287"/>
          <c:w val="0.39969634004082832"/>
          <c:h val="0.72677167859562375"/>
        </c:manualLayout>
      </c:layout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Take Part in Sports</c:v>
                </c:pt>
                <c:pt idx="1">
                  <c:v>Going Out for Movies</c:v>
                </c:pt>
                <c:pt idx="2">
                  <c:v>Playing games on a portable games console</c:v>
                </c:pt>
                <c:pt idx="3">
                  <c:v>Eating out in Restaurant (other than fast-Food)</c:v>
                </c:pt>
                <c:pt idx="4">
                  <c:v>Listening to Music on a portable audio device while on move</c:v>
                </c:pt>
                <c:pt idx="5">
                  <c:v>Eating out in a Fast-Food restaurant</c:v>
                </c:pt>
                <c:pt idx="6">
                  <c:v>Going out with a group of friends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118</c:v>
                </c:pt>
                <c:pt idx="1">
                  <c:v>159</c:v>
                </c:pt>
                <c:pt idx="2">
                  <c:v>141</c:v>
                </c:pt>
                <c:pt idx="3">
                  <c:v>99</c:v>
                </c:pt>
                <c:pt idx="4">
                  <c:v>139</c:v>
                </c:pt>
                <c:pt idx="5">
                  <c:v>105</c:v>
                </c:pt>
                <c:pt idx="6">
                  <c:v>105</c:v>
                </c:pt>
              </c:numCache>
            </c:numRef>
          </c:val>
        </c:ser>
        <c:axId val="169359616"/>
        <c:axId val="169369600"/>
      </c:radarChart>
      <c:catAx>
        <c:axId val="169359616"/>
        <c:scaling>
          <c:orientation val="minMax"/>
        </c:scaling>
        <c:axPos val="b"/>
        <c:majorGridlines/>
        <c:numFmt formatCode="m/d/yyyy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9369600"/>
        <c:crosses val="autoZero"/>
        <c:auto val="1"/>
        <c:lblAlgn val="ctr"/>
        <c:lblOffset val="100"/>
      </c:catAx>
      <c:valAx>
        <c:axId val="169369600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93596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2216866476115473"/>
          <c:w val="0.77670821475676854"/>
          <c:h val="0.8012024337363185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74.347300000000004</c:v>
                </c:pt>
                <c:pt idx="1">
                  <c:v>24.597899999999999</c:v>
                </c:pt>
                <c:pt idx="2">
                  <c:v>54.384299999999996</c:v>
                </c:pt>
                <c:pt idx="3">
                  <c:v>38.552400000000006</c:v>
                </c:pt>
                <c:pt idx="4">
                  <c:v>47.2774</c:v>
                </c:pt>
                <c:pt idx="5">
                  <c:v>49.8215</c:v>
                </c:pt>
                <c:pt idx="6">
                  <c:v>68.283699999999996</c:v>
                </c:pt>
                <c:pt idx="7">
                  <c:v>63.012800000000006</c:v>
                </c:pt>
                <c:pt idx="8">
                  <c:v>55.459799999999994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74.152099999999919</c:v>
                </c:pt>
                <c:pt idx="1">
                  <c:v>24.029700000000002</c:v>
                </c:pt>
                <c:pt idx="2">
                  <c:v>47.081199999999995</c:v>
                </c:pt>
                <c:pt idx="3">
                  <c:v>38.516300000000001</c:v>
                </c:pt>
                <c:pt idx="4">
                  <c:v>45.159800000000004</c:v>
                </c:pt>
                <c:pt idx="5">
                  <c:v>49.970500000000001</c:v>
                </c:pt>
                <c:pt idx="6">
                  <c:v>65.795199999999994</c:v>
                </c:pt>
                <c:pt idx="7">
                  <c:v>63.463000000000001</c:v>
                </c:pt>
                <c:pt idx="8">
                  <c:v>53.8857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78.607900000000001</c:v>
                </c:pt>
                <c:pt idx="1">
                  <c:v>39.213900000000002</c:v>
                </c:pt>
                <c:pt idx="2">
                  <c:v>59.513300000000001</c:v>
                </c:pt>
                <c:pt idx="3">
                  <c:v>57.761200000000002</c:v>
                </c:pt>
                <c:pt idx="4">
                  <c:v>74.134699999999995</c:v>
                </c:pt>
                <c:pt idx="5">
                  <c:v>55.938900000000011</c:v>
                </c:pt>
                <c:pt idx="6">
                  <c:v>74.684799999999981</c:v>
                </c:pt>
                <c:pt idx="7">
                  <c:v>68.22890000000001</c:v>
                </c:pt>
                <c:pt idx="8">
                  <c:v>61.523200000000003</c:v>
                </c:pt>
              </c:numCache>
            </c:numRef>
          </c:val>
        </c:ser>
        <c:dLbls>
          <c:showVal val="1"/>
        </c:dLbls>
        <c:gapWidth val="52"/>
        <c:axId val="78174848"/>
        <c:axId val="78225792"/>
      </c:barChart>
      <c:catAx>
        <c:axId val="78174848"/>
        <c:scaling>
          <c:orientation val="maxMin"/>
        </c:scaling>
        <c:axPos val="l"/>
        <c:tickLblPos val="nextTo"/>
        <c:crossAx val="78225792"/>
        <c:crosses val="autoZero"/>
        <c:auto val="1"/>
        <c:lblAlgn val="ctr"/>
        <c:lblOffset val="100"/>
      </c:catAx>
      <c:valAx>
        <c:axId val="78225792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Land Line Penetration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52"/>
              <c:y val="2.4445936983432852E-3"/>
            </c:manualLayout>
          </c:layout>
        </c:title>
        <c:numFmt formatCode="0" sourceLinked="1"/>
        <c:tickLblPos val="nextTo"/>
        <c:crossAx val="78174848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E-2"/>
          <c:y val="0.95189654853164452"/>
          <c:w val="0.95320646190827296"/>
          <c:h val="4.5431189463796949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2216866476115473"/>
          <c:w val="0.77670821475676877"/>
          <c:h val="0.8012024337363185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 2011</c:v>
                </c:pt>
                <c:pt idx="4">
                  <c:v>Egypt Y2011</c:v>
                </c:pt>
                <c:pt idx="5">
                  <c:v>Bahrain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97.509500000000003</c:v>
                </c:pt>
                <c:pt idx="1">
                  <c:v>95.546800000000005</c:v>
                </c:pt>
                <c:pt idx="2">
                  <c:v>79.593400000000003</c:v>
                </c:pt>
                <c:pt idx="3">
                  <c:v>76.259500000000003</c:v>
                </c:pt>
                <c:pt idx="4">
                  <c:v>70.980600000000024</c:v>
                </c:pt>
                <c:pt idx="5">
                  <c:v>97.610399999999998</c:v>
                </c:pt>
                <c:pt idx="6">
                  <c:v>96.659099999999981</c:v>
                </c:pt>
                <c:pt idx="7">
                  <c:v>98.651699999999991</c:v>
                </c:pt>
                <c:pt idx="8">
                  <c:v>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 2011</c:v>
                </c:pt>
                <c:pt idx="4">
                  <c:v>Egypt Y2011</c:v>
                </c:pt>
                <c:pt idx="5">
                  <c:v>Bahrain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97.266900000000007</c:v>
                </c:pt>
                <c:pt idx="1">
                  <c:v>96.071399999999983</c:v>
                </c:pt>
                <c:pt idx="2">
                  <c:v>86.279699999999991</c:v>
                </c:pt>
                <c:pt idx="3">
                  <c:v>79.352299999999985</c:v>
                </c:pt>
                <c:pt idx="4">
                  <c:v>76.238</c:v>
                </c:pt>
                <c:pt idx="5">
                  <c:v>98.105399999999989</c:v>
                </c:pt>
                <c:pt idx="6">
                  <c:v>96.621799999999993</c:v>
                </c:pt>
                <c:pt idx="7">
                  <c:v>98.895499999999998</c:v>
                </c:pt>
                <c:pt idx="8">
                  <c:v>96.029299999999992</c:v>
                </c:pt>
              </c:numCache>
            </c:numRef>
          </c:val>
        </c:ser>
        <c:dLbls>
          <c:showVal val="1"/>
        </c:dLbls>
        <c:gapWidth val="52"/>
        <c:axId val="78247424"/>
        <c:axId val="78248960"/>
      </c:barChart>
      <c:catAx>
        <c:axId val="78247424"/>
        <c:scaling>
          <c:orientation val="maxMin"/>
        </c:scaling>
        <c:axPos val="l"/>
        <c:tickLblPos val="nextTo"/>
        <c:crossAx val="78248960"/>
        <c:crosses val="autoZero"/>
        <c:auto val="1"/>
        <c:lblAlgn val="ctr"/>
        <c:lblOffset val="100"/>
      </c:catAx>
      <c:valAx>
        <c:axId val="78248960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Mobile Penetration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64"/>
              <c:y val="2.4445936983432852E-3"/>
            </c:manualLayout>
          </c:layout>
        </c:title>
        <c:numFmt formatCode="0" sourceLinked="1"/>
        <c:tickLblPos val="nextTo"/>
        <c:crossAx val="78247424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E-2"/>
          <c:y val="0.95189654853164452"/>
          <c:w val="0.95320646190827296"/>
          <c:h val="4.543118946379695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6"/>
          <c:w val="0.77670821475676832"/>
          <c:h val="0.83326957779101951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94.798599999999993</c:v>
                </c:pt>
                <c:pt idx="1">
                  <c:v>99.869200000000006</c:v>
                </c:pt>
                <c:pt idx="2">
                  <c:v>96.573399999999978</c:v>
                </c:pt>
                <c:pt idx="3">
                  <c:v>98.490700000000004</c:v>
                </c:pt>
                <c:pt idx="4">
                  <c:v>98.363799999999998</c:v>
                </c:pt>
                <c:pt idx="5">
                  <c:v>98.948400000000007</c:v>
                </c:pt>
                <c:pt idx="6">
                  <c:v>97.889800000000008</c:v>
                </c:pt>
                <c:pt idx="7">
                  <c:v>96.593700000000013</c:v>
                </c:pt>
                <c:pt idx="8">
                  <c:v>96.693200000000004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95.836200000000005</c:v>
                </c:pt>
                <c:pt idx="1">
                  <c:v>99.861900000000006</c:v>
                </c:pt>
                <c:pt idx="2">
                  <c:v>96.742199999999997</c:v>
                </c:pt>
                <c:pt idx="3">
                  <c:v>98.649299999999997</c:v>
                </c:pt>
                <c:pt idx="4">
                  <c:v>98.64279999999998</c:v>
                </c:pt>
                <c:pt idx="5">
                  <c:v>99.152699999999982</c:v>
                </c:pt>
                <c:pt idx="6">
                  <c:v>98.053699999999992</c:v>
                </c:pt>
                <c:pt idx="7">
                  <c:v>97.152799999999843</c:v>
                </c:pt>
                <c:pt idx="8">
                  <c:v>95.810900000000004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95.934200000000217</c:v>
                </c:pt>
                <c:pt idx="1">
                  <c:v>99.883299999999991</c:v>
                </c:pt>
                <c:pt idx="2">
                  <c:v>99.419300000000007</c:v>
                </c:pt>
                <c:pt idx="3">
                  <c:v>100</c:v>
                </c:pt>
                <c:pt idx="4">
                  <c:v>99.471900000000005</c:v>
                </c:pt>
                <c:pt idx="5">
                  <c:v>99.363599999999991</c:v>
                </c:pt>
                <c:pt idx="6">
                  <c:v>99.393799999999999</c:v>
                </c:pt>
                <c:pt idx="7">
                  <c:v>98.501800000000003</c:v>
                </c:pt>
                <c:pt idx="8">
                  <c:v>97.761300000000006</c:v>
                </c:pt>
              </c:numCache>
            </c:numRef>
          </c:val>
        </c:ser>
        <c:dLbls>
          <c:showVal val="1"/>
        </c:dLbls>
        <c:gapWidth val="52"/>
        <c:axId val="78391552"/>
        <c:axId val="78413824"/>
      </c:barChart>
      <c:catAx>
        <c:axId val="78391552"/>
        <c:scaling>
          <c:orientation val="maxMin"/>
        </c:scaling>
        <c:axPos val="l"/>
        <c:tickLblPos val="nextTo"/>
        <c:crossAx val="78413824"/>
        <c:crosses val="autoZero"/>
        <c:auto val="1"/>
        <c:lblAlgn val="ctr"/>
        <c:lblOffset val="100"/>
      </c:catAx>
      <c:valAx>
        <c:axId val="78413824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TV Set Ownership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41"/>
              <c:y val="2.4445936983432852E-3"/>
            </c:manualLayout>
          </c:layout>
        </c:title>
        <c:numFmt formatCode="0" sourceLinked="1"/>
        <c:tickLblPos val="nextTo"/>
        <c:crossAx val="78391552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1.870978982133302E-2"/>
          <c:y val="0.95189654853164452"/>
          <c:w val="0.95320646190827296"/>
          <c:h val="4.543118946379695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462201169567018"/>
          <c:y val="0.10613509273380416"/>
          <c:w val="0.77670821475676921"/>
          <c:h val="0.8493031498183703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Sample 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70.279800000000009</c:v>
                </c:pt>
                <c:pt idx="1">
                  <c:v>38.840999999999994</c:v>
                </c:pt>
                <c:pt idx="2">
                  <c:v>54.524900000000002</c:v>
                </c:pt>
                <c:pt idx="3">
                  <c:v>33.303200000000004</c:v>
                </c:pt>
                <c:pt idx="4">
                  <c:v>31.424600000000002</c:v>
                </c:pt>
                <c:pt idx="5">
                  <c:v>73.188099999999949</c:v>
                </c:pt>
                <c:pt idx="6">
                  <c:v>70.898699999999991</c:v>
                </c:pt>
                <c:pt idx="7">
                  <c:v>66.948600000000027</c:v>
                </c:pt>
                <c:pt idx="8">
                  <c:v>67.114900000000006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15-29 Years</c:v>
                </c:pt>
              </c:strCache>
            </c:strRef>
          </c:tx>
          <c:spPr>
            <a:solidFill>
              <a:srgbClr val="7CBF3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71.827100000000002</c:v>
                </c:pt>
                <c:pt idx="1">
                  <c:v>40.759900000000002</c:v>
                </c:pt>
                <c:pt idx="2">
                  <c:v>62.744400000000006</c:v>
                </c:pt>
                <c:pt idx="3">
                  <c:v>39.4587</c:v>
                </c:pt>
                <c:pt idx="4">
                  <c:v>35.503500000000003</c:v>
                </c:pt>
                <c:pt idx="5">
                  <c:v>78.19589999999998</c:v>
                </c:pt>
                <c:pt idx="6">
                  <c:v>72.399199999999993</c:v>
                </c:pt>
                <c:pt idx="7">
                  <c:v>70.595699999999994</c:v>
                </c:pt>
                <c:pt idx="8">
                  <c:v>66.990700000000004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Internet &amp; Mobile Users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ctr"/>
            <c:showVal val="1"/>
          </c:dLbls>
          <c:cat>
            <c:strRef>
              <c:f>Sheet1!$A$2:$A$10</c:f>
              <c:strCache>
                <c:ptCount val="9"/>
                <c:pt idx="0">
                  <c:v>Qatar Y2011</c:v>
                </c:pt>
                <c:pt idx="1">
                  <c:v>Jordan Y2011</c:v>
                </c:pt>
                <c:pt idx="2">
                  <c:v>Lebanon Y2011</c:v>
                </c:pt>
                <c:pt idx="3">
                  <c:v>Morocco Y2011</c:v>
                </c:pt>
                <c:pt idx="4">
                  <c:v>Egypt Y2011</c:v>
                </c:pt>
                <c:pt idx="5">
                  <c:v>Bahrain  Y2011</c:v>
                </c:pt>
                <c:pt idx="6">
                  <c:v>Kuwait Y2010</c:v>
                </c:pt>
                <c:pt idx="7">
                  <c:v>KSA Y2010</c:v>
                </c:pt>
                <c:pt idx="8">
                  <c:v>UAE Y2010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89.971900000000005</c:v>
                </c:pt>
                <c:pt idx="1">
                  <c:v>78.565200000000004</c:v>
                </c:pt>
                <c:pt idx="2">
                  <c:v>86.995100000000022</c:v>
                </c:pt>
                <c:pt idx="3">
                  <c:v>64.223300000000009</c:v>
                </c:pt>
                <c:pt idx="4">
                  <c:v>89.118600000000001</c:v>
                </c:pt>
                <c:pt idx="5">
                  <c:v>88.481600000000157</c:v>
                </c:pt>
                <c:pt idx="6">
                  <c:v>91.687100000000001</c:v>
                </c:pt>
                <c:pt idx="7">
                  <c:v>94.562399999999982</c:v>
                </c:pt>
                <c:pt idx="8">
                  <c:v>84.291100000000156</c:v>
                </c:pt>
              </c:numCache>
            </c:numRef>
          </c:val>
        </c:ser>
        <c:dLbls>
          <c:showVal val="1"/>
        </c:dLbls>
        <c:gapWidth val="52"/>
        <c:axId val="78436608"/>
        <c:axId val="78524416"/>
      </c:barChart>
      <c:catAx>
        <c:axId val="78436608"/>
        <c:scaling>
          <c:orientation val="maxMin"/>
        </c:scaling>
        <c:axPos val="l"/>
        <c:tickLblPos val="nextTo"/>
        <c:crossAx val="78524416"/>
        <c:crosses val="autoZero"/>
        <c:auto val="1"/>
        <c:lblAlgn val="ctr"/>
        <c:lblOffset val="100"/>
      </c:catAx>
      <c:valAx>
        <c:axId val="78524416"/>
        <c:scaling>
          <c:orientation val="minMax"/>
          <c:max val="100"/>
          <c:min val="0"/>
        </c:scaling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PC &amp; Laptop Penetration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27095878235751797"/>
              <c:y val="2.4445936983432852E-3"/>
            </c:manualLayout>
          </c:layout>
        </c:title>
        <c:numFmt formatCode="0" sourceLinked="1"/>
        <c:tickLblPos val="nextTo"/>
        <c:crossAx val="78436608"/>
        <c:crosses val="autoZero"/>
        <c:crossBetween val="between"/>
        <c:majorUnit val="20"/>
        <c:minorUnit val="2"/>
      </c:valAx>
    </c:plotArea>
    <c:legend>
      <c:legendPos val="b"/>
      <c:layout>
        <c:manualLayout>
          <c:xMode val="edge"/>
          <c:yMode val="edge"/>
          <c:x val="3.1536647443213502E-2"/>
          <c:y val="0.95189654853164452"/>
          <c:w val="0.89999999999999991"/>
          <c:h val="4.5874742873687396E-2"/>
        </c:manualLayout>
      </c:layout>
    </c:legend>
    <c:plotVisOnly val="1"/>
  </c:chart>
  <c:txPr>
    <a:bodyPr/>
    <a:lstStyle/>
    <a:p>
      <a:pPr>
        <a:defRPr sz="1100"/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11:27:21.906" idx="7">
    <p:pos x="10" y="10"/>
    <p:text>Average to be presented</p:tex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2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Mosque</a:t>
          </a:r>
          <a:endParaRPr lang="en-US" sz="105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0.34508</cdr:x>
      <cdr:y>0.02959</cdr:y>
    </cdr:from>
    <cdr:to>
      <cdr:x>0.63915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2603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Doing Paid Jobs</a:t>
          </a:r>
          <a:endParaRPr lang="en-US" sz="105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0.3242</cdr:x>
      <cdr:y>0.03448</cdr:y>
    </cdr:from>
    <cdr:to>
      <cdr:x>0.61827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8112" y="72008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Entertainment</a:t>
          </a:r>
          <a:endParaRPr lang="en-US" sz="105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0.34445</cdr:x>
      <cdr:y>0.02959</cdr:y>
    </cdr:from>
    <cdr:to>
      <cdr:x>0.63852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0727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Sport</a:t>
          </a:r>
          <a:endParaRPr lang="en-US" sz="105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2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On Bus</a:t>
          </a:r>
          <a:endParaRPr lang="en-US" sz="105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On Car</a:t>
          </a:r>
          <a:endParaRPr lang="en-US" sz="105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0.34862</cdr:x>
      <cdr:y>0.03448</cdr:y>
    </cdr:from>
    <cdr:to>
      <cdr:x>0.64269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3084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On Walk</a:t>
          </a:r>
          <a:endParaRPr lang="en-US" sz="1050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2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At Home</a:t>
          </a:r>
          <a:endParaRPr lang="en-US" sz="1050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At Else’s  Home</a:t>
          </a:r>
          <a:endParaRPr lang="en-US" sz="1050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0.34508</cdr:x>
      <cdr:y>0.02959</cdr:y>
    </cdr:from>
    <cdr:to>
      <cdr:x>0.63915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2603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With Family</a:t>
          </a:r>
          <a:endParaRPr lang="en-US" sz="1050" dirty="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0.3242</cdr:x>
      <cdr:y>0.03448</cdr:y>
    </cdr:from>
    <cdr:to>
      <cdr:x>0.61827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8112" y="72008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With Friends</a:t>
          </a:r>
          <a:endParaRPr lang="en-US" sz="105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School/College</a:t>
          </a:r>
          <a:endParaRPr lang="en-US" sz="1050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0.34445</cdr:x>
      <cdr:y>0.02959</cdr:y>
    </cdr:from>
    <cdr:to>
      <cdr:x>0.63852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0727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Alone</a:t>
          </a:r>
          <a:endParaRPr lang="en-US" sz="105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0.34862</cdr:x>
      <cdr:y>0.03448</cdr:y>
    </cdr:from>
    <cdr:to>
      <cdr:x>0.64269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3084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Sports Activities</a:t>
          </a:r>
          <a:endParaRPr lang="en-US" sz="105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0.34508</cdr:x>
      <cdr:y>0.02959</cdr:y>
    </cdr:from>
    <cdr:to>
      <cdr:x>0.63915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2603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Restaurant</a:t>
          </a:r>
          <a:endParaRPr lang="en-US" sz="105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0.3242</cdr:x>
      <cdr:y>0.03448</cdr:y>
    </cdr:from>
    <cdr:to>
      <cdr:x>0.61827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8112" y="72008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Shopping</a:t>
          </a:r>
          <a:endParaRPr lang="en-US" sz="105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0.34445</cdr:x>
      <cdr:y>0.02959</cdr:y>
    </cdr:from>
    <cdr:to>
      <cdr:x>0.63852</cdr:x>
      <cdr:y>0.13304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0727" y="61785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Work</a:t>
          </a:r>
          <a:endParaRPr lang="en-US" sz="105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22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Cleaning the House</a:t>
          </a:r>
          <a:endParaRPr lang="en-US" sz="105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0.34925</cdr:x>
      <cdr:y>0.03448</cdr:y>
    </cdr:from>
    <cdr:to>
      <cdr:x>0.64332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4960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Eating</a:t>
          </a:r>
          <a:endParaRPr lang="en-US" sz="105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0.34862</cdr:x>
      <cdr:y>0.03448</cdr:y>
    </cdr:from>
    <cdr:to>
      <cdr:x>0.64269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3084" y="72008"/>
          <a:ext cx="871438" cy="216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050" dirty="0" smtClean="0"/>
            <a:t>Prayers &amp; Meditation</a:t>
          </a:r>
          <a:endParaRPr lang="en-US" sz="105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90712" cy="495858"/>
          </a:xfrm>
          <a:prstGeom prst="rect">
            <a:avLst/>
          </a:prstGeom>
        </p:spPr>
        <p:txBody>
          <a:bodyPr vert="horz" lIns="90249" tIns="45125" rIns="90249" bIns="451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377" y="2"/>
            <a:ext cx="2889163" cy="495858"/>
          </a:xfrm>
          <a:prstGeom prst="rect">
            <a:avLst/>
          </a:prstGeom>
        </p:spPr>
        <p:txBody>
          <a:bodyPr vert="horz" lIns="90249" tIns="45125" rIns="90249" bIns="45125" rtlCol="0"/>
          <a:lstStyle>
            <a:lvl1pPr algn="r">
              <a:defRPr sz="1200"/>
            </a:lvl1pPr>
          </a:lstStyle>
          <a:p>
            <a:fld id="{8A546881-37F6-4268-B0FE-D8FDF9F18713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203"/>
            <a:ext cx="2890712" cy="495858"/>
          </a:xfrm>
          <a:prstGeom prst="rect">
            <a:avLst/>
          </a:prstGeom>
        </p:spPr>
        <p:txBody>
          <a:bodyPr vert="horz" lIns="90249" tIns="45125" rIns="90249" bIns="451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377" y="9429203"/>
            <a:ext cx="2889163" cy="495858"/>
          </a:xfrm>
          <a:prstGeom prst="rect">
            <a:avLst/>
          </a:prstGeom>
        </p:spPr>
        <p:txBody>
          <a:bodyPr vert="horz" lIns="90249" tIns="45125" rIns="90249" bIns="45125" rtlCol="0" anchor="b"/>
          <a:lstStyle>
            <a:lvl1pPr algn="r">
              <a:defRPr sz="1200"/>
            </a:lvl1pPr>
          </a:lstStyle>
          <a:p>
            <a:fld id="{07D44934-52CD-4B96-95E2-A8A627441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0249" tIns="45125" rIns="90249" bIns="451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0249" tIns="45125" rIns="90249" bIns="45125" rtlCol="0"/>
          <a:lstStyle>
            <a:lvl1pPr algn="r">
              <a:defRPr sz="1200"/>
            </a:lvl1pPr>
          </a:lstStyle>
          <a:p>
            <a:fld id="{0C5EFA2A-98A0-49D5-8156-D68FAFB3ACB0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49" tIns="45125" rIns="90249" bIns="451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15155"/>
            <a:ext cx="5335270" cy="4466987"/>
          </a:xfrm>
          <a:prstGeom prst="rect">
            <a:avLst/>
          </a:prstGeom>
        </p:spPr>
        <p:txBody>
          <a:bodyPr vert="horz" lIns="90249" tIns="45125" rIns="90249" bIns="4512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9938" cy="496332"/>
          </a:xfrm>
          <a:prstGeom prst="rect">
            <a:avLst/>
          </a:prstGeom>
        </p:spPr>
        <p:txBody>
          <a:bodyPr vert="horz" lIns="90249" tIns="45125" rIns="90249" bIns="451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6332"/>
          </a:xfrm>
          <a:prstGeom prst="rect">
            <a:avLst/>
          </a:prstGeom>
        </p:spPr>
        <p:txBody>
          <a:bodyPr vert="horz" lIns="90249" tIns="45125" rIns="90249" bIns="45125" rtlCol="0" anchor="b"/>
          <a:lstStyle>
            <a:lvl1pPr algn="r">
              <a:defRPr sz="1200"/>
            </a:lvl1pPr>
          </a:lstStyle>
          <a:p>
            <a:fld id="{4D7A9C39-52E1-46E8-9F39-D0AA93FC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</a:t>
            </a:r>
            <a:r>
              <a:rPr lang="en-US" baseline="0" dirty="0" smtClean="0"/>
              <a:t> change the Demographics and Employment Category graphs + point4 mentioned in RED also need to be changed.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 ones are needed</a:t>
            </a:r>
            <a:r>
              <a:rPr lang="en-US" baseline="0" dirty="0" smtClean="0"/>
              <a:t> to be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need to be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need to be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C39-52E1-46E8-9F39-D0AA93FC16B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4762" y="0"/>
            <a:ext cx="9144001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5" name="Picture 20" descr="Fluidity_001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8276"/>
          <a:stretch>
            <a:fillRect/>
          </a:stretch>
        </p:blipFill>
        <p:spPr bwMode="auto">
          <a:xfrm>
            <a:off x="0" y="1714500"/>
            <a:ext cx="9144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14313"/>
            <a:ext cx="2571750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60725"/>
            <a:ext cx="4392613" cy="1752600"/>
          </a:xfrm>
        </p:spPr>
        <p:txBody>
          <a:bodyPr/>
          <a:lstStyle>
            <a:lvl1pPr marL="0" indent="0"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OPTIONAL SUBTITLE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328613" y="1814513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TITLE FOR PRESENTATION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33376"/>
            <a:ext cx="2057400" cy="583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33376"/>
            <a:ext cx="6019800" cy="583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2" indent="0">
              <a:buNone/>
              <a:defRPr sz="1800"/>
            </a:lvl2pPr>
            <a:lvl3pPr marL="914363" indent="0">
              <a:buNone/>
              <a:defRPr sz="1600"/>
            </a:lvl3pPr>
            <a:lvl4pPr marL="1371545" indent="0">
              <a:buNone/>
              <a:defRPr sz="1400"/>
            </a:lvl4pPr>
            <a:lvl5pPr marL="1828727" indent="0">
              <a:buNone/>
              <a:defRPr sz="1400"/>
            </a:lvl5pPr>
            <a:lvl6pPr marL="2285909" indent="0">
              <a:buNone/>
              <a:defRPr sz="1400"/>
            </a:lvl6pPr>
            <a:lvl7pPr marL="2743090" indent="0">
              <a:buNone/>
              <a:defRPr sz="1400"/>
            </a:lvl7pPr>
            <a:lvl8pPr marL="3200272" indent="0">
              <a:buNone/>
              <a:defRPr sz="1400"/>
            </a:lvl8pPr>
            <a:lvl9pPr marL="365745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398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398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3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0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398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" name="Rectangle 1040"/>
          <p:cNvSpPr>
            <a:spLocks noChangeArrowheads="1"/>
          </p:cNvSpPr>
          <p:nvPr userDrawn="1"/>
        </p:nvSpPr>
        <p:spPr bwMode="auto">
          <a:xfrm>
            <a:off x="0" y="6357938"/>
            <a:ext cx="9144000" cy="5000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6" tIns="45718" rIns="91436" bIns="4571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9" name="Rectangle 1030"/>
          <p:cNvSpPr txBox="1">
            <a:spLocks noChangeArrowheads="1"/>
          </p:cNvSpPr>
          <p:nvPr userDrawn="1"/>
        </p:nvSpPr>
        <p:spPr bwMode="auto">
          <a:xfrm>
            <a:off x="4500563" y="6600825"/>
            <a:ext cx="38608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algn="r">
              <a:defRPr sz="800" u="none">
                <a:solidFill>
                  <a:schemeClr val="bg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2011 Target Group Index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01063" y="6542088"/>
            <a:ext cx="357187" cy="315912"/>
          </a:xfrm>
          <a:prstGeom prst="rect">
            <a:avLst/>
          </a:prstGeom>
        </p:spPr>
        <p:txBody>
          <a:bodyPr lIns="91436" tIns="45718" rIns="91436" bIns="45718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E16597-21C2-4998-AC3C-BA73EB22224A}" type="slidenum">
              <a:rPr lang="en-GB" sz="9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34988" y="1355725"/>
            <a:ext cx="807243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4" descr="Fluidity_001.jpg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6638" y="6357938"/>
            <a:ext cx="4572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3375"/>
            <a:ext cx="8229600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33" name="Picture 1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2938" y="6357938"/>
            <a:ext cx="8620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5pPr>
      <a:lvl6pPr marL="457182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6pPr>
      <a:lvl7pPr marL="914363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7pPr>
      <a:lvl8pPr marL="1371545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8pPr>
      <a:lvl9pPr marL="1828727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9pPr>
    </p:titleStyle>
    <p:bodyStyle>
      <a:lvl1pPr marL="342886" indent="-342886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20" indent="-285739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2954" indent="-22859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136" indent="-228591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318" indent="-228591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499" indent="-228591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681" indent="-228591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8863" indent="-228591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045" indent="-228591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9.xml"/><Relationship Id="rId4" Type="http://schemas.openxmlformats.org/officeDocument/2006/relationships/chart" Target="../charts/char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0.xml"/><Relationship Id="rId3" Type="http://schemas.openxmlformats.org/officeDocument/2006/relationships/chart" Target="../charts/chart35.xml"/><Relationship Id="rId7" Type="http://schemas.openxmlformats.org/officeDocument/2006/relationships/chart" Target="../charts/chart3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8.xml"/><Relationship Id="rId5" Type="http://schemas.openxmlformats.org/officeDocument/2006/relationships/chart" Target="../charts/chart37.xml"/><Relationship Id="rId4" Type="http://schemas.openxmlformats.org/officeDocument/2006/relationships/chart" Target="../charts/chart3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6.xml"/><Relationship Id="rId3" Type="http://schemas.openxmlformats.org/officeDocument/2006/relationships/chart" Target="../charts/chart41.xml"/><Relationship Id="rId7" Type="http://schemas.openxmlformats.org/officeDocument/2006/relationships/chart" Target="../charts/chart4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4.xml"/><Relationship Id="rId5" Type="http://schemas.openxmlformats.org/officeDocument/2006/relationships/chart" Target="../charts/chart43.xml"/><Relationship Id="rId4" Type="http://schemas.openxmlformats.org/officeDocument/2006/relationships/chart" Target="../charts/chart4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9.xml"/><Relationship Id="rId4" Type="http://schemas.openxmlformats.org/officeDocument/2006/relationships/chart" Target="../charts/chart4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7" Type="http://schemas.openxmlformats.org/officeDocument/2006/relationships/chart" Target="../charts/chart5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3.xml"/><Relationship Id="rId5" Type="http://schemas.openxmlformats.org/officeDocument/2006/relationships/chart" Target="../charts/chart52.xml"/><Relationship Id="rId4" Type="http://schemas.openxmlformats.org/officeDocument/2006/relationships/chart" Target="../charts/char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chart" Target="../charts/char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7.xml"/><Relationship Id="rId4" Type="http://schemas.openxmlformats.org/officeDocument/2006/relationships/chart" Target="../charts/chart5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[</a:t>
            </a:r>
            <a:r>
              <a:rPr lang="en-GB" dirty="0" err="1" smtClean="0"/>
              <a:t>TGI</a:t>
            </a:r>
            <a:r>
              <a:rPr lang="en-GB" smtClean="0"/>
              <a:t> Qatar-2012]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60725"/>
            <a:ext cx="5112246" cy="672331"/>
          </a:xfrm>
        </p:spPr>
        <p:txBody>
          <a:bodyPr/>
          <a:lstStyle/>
          <a:p>
            <a:pPr eaLnBrk="1" hangingPunct="1"/>
            <a:r>
              <a:rPr lang="en-GB" dirty="0" smtClean="0"/>
              <a:t>[Understanding Consumer’s insights in Qatar]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Qatar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5515775" y="6085862"/>
            <a:ext cx="2656625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</a:t>
            </a:r>
            <a:r>
              <a:rPr lang="en-US" b="1" dirty="0" err="1" smtClean="0">
                <a:solidFill>
                  <a:srgbClr val="000000"/>
                </a:solidFill>
              </a:rPr>
              <a:t>QR</a:t>
            </a:r>
            <a:r>
              <a:rPr lang="en-US" b="1" dirty="0" smtClean="0">
                <a:solidFill>
                  <a:srgbClr val="000000"/>
                </a:solidFill>
              </a:rPr>
              <a:t> 303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Jordan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5439635" y="6085862"/>
            <a:ext cx="2808910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Dinars 32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Lebanon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5416391" y="6085862"/>
            <a:ext cx="2855398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Dollars 44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Morocco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51720" y="566124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5317006" y="6085862"/>
            <a:ext cx="3054170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</a:t>
            </a:r>
            <a:r>
              <a:rPr lang="en-US" b="1" dirty="0" err="1" smtClean="0">
                <a:solidFill>
                  <a:srgbClr val="000000"/>
                </a:solidFill>
              </a:rPr>
              <a:t>Dirhams</a:t>
            </a:r>
            <a:r>
              <a:rPr lang="en-US" b="1" dirty="0" smtClean="0">
                <a:solidFill>
                  <a:srgbClr val="000000"/>
                </a:solidFill>
              </a:rPr>
              <a:t> 200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Egypt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5524592" y="6085862"/>
            <a:ext cx="2638992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LE 67.5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Bahrain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5535011" y="6085862"/>
            <a:ext cx="2618153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BD 17  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Kuwait Y2010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5464480" y="6085862"/>
            <a:ext cx="2759217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</a:t>
            </a:r>
            <a:r>
              <a:rPr lang="en-US" b="1" dirty="0" err="1" smtClean="0">
                <a:solidFill>
                  <a:srgbClr val="000000"/>
                </a:solidFill>
              </a:rPr>
              <a:t>KD</a:t>
            </a:r>
            <a:r>
              <a:rPr lang="en-US" b="1" dirty="0" smtClean="0">
                <a:solidFill>
                  <a:srgbClr val="000000"/>
                </a:solidFill>
              </a:rPr>
              <a:t> 18.4  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KSA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Y2010 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Rectangle 11"/>
          <p:cNvSpPr/>
          <p:nvPr/>
        </p:nvSpPr>
        <p:spPr>
          <a:xfrm>
            <a:off x="5492532" y="6085862"/>
            <a:ext cx="2703112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SR 308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Line Figures from </a:t>
            </a:r>
            <a:r>
              <a:rPr lang="en-US" dirty="0" err="1" smtClean="0"/>
              <a:t>TGI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UAE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Y2010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467544" y="1412776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73325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/>
          <p:cNvGraphicFramePr/>
          <p:nvPr/>
        </p:nvGraphicFramePr>
        <p:xfrm>
          <a:off x="4716016" y="1556792"/>
          <a:ext cx="388843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5472496" y="6085862"/>
            <a:ext cx="2743187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32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Average Monthly Bill = </a:t>
            </a:r>
            <a:r>
              <a:rPr lang="en-US" b="1" dirty="0" err="1" smtClean="0">
                <a:solidFill>
                  <a:srgbClr val="000000"/>
                </a:solidFill>
              </a:rPr>
              <a:t>Dhs</a:t>
            </a:r>
            <a:r>
              <a:rPr lang="en-US" b="1" dirty="0" smtClean="0">
                <a:solidFill>
                  <a:srgbClr val="000000"/>
                </a:solidFill>
              </a:rPr>
              <a:t>. </a:t>
            </a:r>
            <a:r>
              <a:rPr lang="en-US" b="1" smtClean="0">
                <a:solidFill>
                  <a:srgbClr val="000000"/>
                </a:solidFill>
              </a:rPr>
              <a:t>200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Trends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Qatar Y2011 </a:t>
            </a: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vs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Y2008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5" name="Chart 14"/>
          <p:cNvGraphicFramePr/>
          <p:nvPr/>
        </p:nvGraphicFramePr>
        <p:xfrm>
          <a:off x="539552" y="1397000"/>
          <a:ext cx="8064896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483768" y="1556792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611560" y="278092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Regional Overview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5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Trends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UAE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Y2010 </a:t>
            </a: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vs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Y2008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5" name="Chart 14"/>
          <p:cNvGraphicFramePr/>
          <p:nvPr/>
        </p:nvGraphicFramePr>
        <p:xfrm>
          <a:off x="539552" y="1397000"/>
          <a:ext cx="8064896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483768" y="1556792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Trends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KSA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Y2010 </a:t>
            </a: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vs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 Y2008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5" name="Chart 14"/>
          <p:cNvGraphicFramePr/>
          <p:nvPr/>
        </p:nvGraphicFramePr>
        <p:xfrm>
          <a:off x="539552" y="1397000"/>
          <a:ext cx="8064896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483768" y="1556792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611560" y="278092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Qatar – Time Dairy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5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Engage your consumer</a:t>
            </a:r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444500" y="5000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Places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Chart 4"/>
          <p:cNvGraphicFramePr/>
          <p:nvPr/>
        </p:nvGraphicFramePr>
        <p:xfrm>
          <a:off x="80656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104992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131204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93013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/>
          <p:nvPr/>
        </p:nvGraphicFramePr>
        <p:xfrm>
          <a:off x="3117349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/>
          <p:nvPr/>
        </p:nvGraphicFramePr>
        <p:xfrm>
          <a:off x="6143561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28" name="Straight Connector 27"/>
          <p:cNvCxnSpPr/>
          <p:nvPr/>
        </p:nvCxnSpPr>
        <p:spPr>
          <a:xfrm flipV="1">
            <a:off x="3084546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06748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Engage your consumer</a:t>
            </a:r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444500" y="5000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Activities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Chart 4"/>
          <p:cNvGraphicFramePr/>
          <p:nvPr/>
        </p:nvGraphicFramePr>
        <p:xfrm>
          <a:off x="80656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104992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131204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93013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/>
          <p:nvPr/>
        </p:nvGraphicFramePr>
        <p:xfrm>
          <a:off x="3117349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/>
          <p:nvPr/>
        </p:nvGraphicFramePr>
        <p:xfrm>
          <a:off x="6143561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28" name="Straight Connector 27"/>
          <p:cNvCxnSpPr/>
          <p:nvPr/>
        </p:nvCxnSpPr>
        <p:spPr>
          <a:xfrm flipV="1">
            <a:off x="3084546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06748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Engage your consumer</a:t>
            </a:r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444500" y="836711"/>
            <a:ext cx="8229600" cy="50405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Transportation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Chart 4"/>
          <p:cNvGraphicFramePr/>
          <p:nvPr/>
        </p:nvGraphicFramePr>
        <p:xfrm>
          <a:off x="80656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104992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131204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8" name="Straight Connector 27"/>
          <p:cNvCxnSpPr/>
          <p:nvPr/>
        </p:nvCxnSpPr>
        <p:spPr>
          <a:xfrm flipV="1">
            <a:off x="3084546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06748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dirty="0" smtClean="0"/>
              <a:t>Engage your consumer</a:t>
            </a:r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444500" y="836711"/>
            <a:ext cx="8229600" cy="50405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Whereabouts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Chart 4"/>
          <p:cNvGraphicFramePr/>
          <p:nvPr/>
        </p:nvGraphicFramePr>
        <p:xfrm>
          <a:off x="80656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104992" y="1484784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93013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/>
          <p:nvPr/>
        </p:nvGraphicFramePr>
        <p:xfrm>
          <a:off x="3117349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8" name="Chart 17"/>
          <p:cNvGraphicFramePr/>
          <p:nvPr/>
        </p:nvGraphicFramePr>
        <p:xfrm>
          <a:off x="6143561" y="4087295"/>
          <a:ext cx="2963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28" name="Straight Connector 27"/>
          <p:cNvCxnSpPr/>
          <p:nvPr/>
        </p:nvCxnSpPr>
        <p:spPr>
          <a:xfrm flipV="1">
            <a:off x="3084546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106748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357301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 txBox="1">
            <a:spLocks/>
          </p:cNvSpPr>
          <p:nvPr/>
        </p:nvSpPr>
        <p:spPr>
          <a:xfrm>
            <a:off x="395536" y="3573016"/>
            <a:ext cx="8229600" cy="50405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Companion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95536" y="4077072"/>
            <a:ext cx="828092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Time Diary Analysis</a:t>
            </a:r>
            <a:endParaRPr lang="en-GB" dirty="0" smtClean="0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444500" y="500063"/>
            <a:ext cx="8229600" cy="1143000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Qatar Y2011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5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Chart 18"/>
          <p:cNvGraphicFramePr/>
          <p:nvPr/>
        </p:nvGraphicFramePr>
        <p:xfrm>
          <a:off x="539552" y="1397000"/>
          <a:ext cx="8064896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611560" y="278092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Qatar – Psychographic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5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Motivation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27240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There’s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little I can do to change my life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am very happy with my life as it 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712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like taking risks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would like to set up my own business one 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How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I spend my time is more important than the money I make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416803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am willing to sacrifice time with my family in order to get ahead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3447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You should seize opportunities in life when they arise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It is important to juggle various tasks at the same time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It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is important to continue learning new things throughout your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7278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If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at first you do not succeed you must keep trying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It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is important to be well informed about things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8645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want to get to the very top in my career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Number of Mobile Phones Per Household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251520" y="1556792"/>
          <a:ext cx="84249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Motivation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69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44408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am perfectly happy with my standard of living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look on the work I do as a career rather than just a job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</a:tr>
              <a:tr h="34322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 smtClean="0">
                          <a:latin typeface="+mn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want responsibility, Id rather be told what to 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am </a:t>
                      </a:r>
                      <a:r>
                        <a:rPr lang="en-US" sz="1200" b="0" i="0" u="none" strike="noStrike" dirty="0" smtClean="0">
                          <a:latin typeface="+mn-lt"/>
                        </a:rPr>
                        <a:t>happy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in my job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In a job, security is more important than money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416803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only work for the money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37%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3447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like to pursue a life of challenge, novelty and change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1852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My family is more important to me than my career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have little to expect from the future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find that the more I have, the more I want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7528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actively seek out social situations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-96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Continuation:</a:t>
            </a:r>
            <a:endParaRPr lang="en-US" sz="1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Society Values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683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27240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It is more important to do your duty than to live for your own enjoyment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5715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think children should be allowed to express themselves freely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2712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think a lot of advertising </a:t>
                      </a:r>
                      <a:r>
                        <a:rPr lang="en-US" sz="1200" b="0" i="0" u="none" strike="noStrike" dirty="0" smtClean="0">
                          <a:latin typeface="+mn-lt"/>
                        </a:rPr>
                        <a:t>patronizes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women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5715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A </a:t>
                      </a:r>
                      <a:r>
                        <a:rPr lang="en-US" sz="1200" b="0" i="0" u="none" strike="noStrike" dirty="0" smtClean="0">
                          <a:latin typeface="+mn-lt"/>
                        </a:rPr>
                        <a:t>woman’s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place is in the home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A person should be responsible for his or her own healthcare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416803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It is important to respect social and traditional customs and beliefs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78966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Real men </a:t>
                      </a:r>
                      <a:r>
                        <a:rPr lang="en-US" sz="1200" b="0" i="0" u="none" strike="noStrike" dirty="0" smtClean="0">
                          <a:latin typeface="+mn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cry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It is important that a company acts ethically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A woman is only fulfilled if she can provide a happy home for her family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7278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I worry about violence and crime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The most important function of education is to develop individuality and freedom of expression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8645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We should be open-minded towards other cultures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Luxury / Status / National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134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Money is the best measure of success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 Sometimes I treat myself to something I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need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cant resist expensive perfume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Its worth paying extra for quality products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wear designer clothes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  <a:tr h="553536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enjoy owning good quality things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5089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 I buy goods produced by my own country whenever I can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Self Perception / Personality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272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You can judge a person by the car he drives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When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faced with a personal crisis I turn to prayers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When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I get involved in a new subject I study it thoroughly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Religion plays an important part in my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Reading the Holy Koran is a basic part of my life leading me to the right path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People have to take me as they find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My friends are more important to me than my family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My faith is really important to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Must accept living in harmony with those who do not share my opinion or values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Its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important to me to feel respected by my peers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Its important my family thinks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doing well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Imagination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is the key to the future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skeptical and cautious of new or untried ideas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more supportive than most people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rather adjust to the facts as they are than try to see the possibilities in a situation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like things to be certain and predictable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be willing to volunteer my time for a good cause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Self Perception / Personality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worry a lot about myself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wish things would stay the same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watch religious programs on 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usually value sentiments more than logic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usually speak my mind, even if it upsets people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try to keep up with developments in technology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tend to talk specific terms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tend to make decisions quickly, based on gut feel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really hate it when someone telephones me at home and tries to sell me a product or service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probably have more friends than most people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prefer to work as part of a team than work alone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prefer to spend a quiet evening at home than go out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prefer to learn a new task by having someone show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pray 5 times a 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pick up on the vibrations of people around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recognize relationships between seemingly unrelated events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27463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do things on the spur of the moment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-96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Continuation:</a:t>
            </a:r>
            <a:endParaRPr lang="en-US" sz="1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Self Perception / Personality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loathe doing any form of housework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have control over people and resources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have a circle of close friends who support me in hard times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like to follow a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well-organized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routine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enjoy life and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worry about the future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very active imagination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an inner peace within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a strong inclination for adventure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a practical outlook on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get excited when something is new or different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frequently speak in generalities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find that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easily swayed by other peoples views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find it difficult to say no to my kids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enjoy working with things more than with people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enjoy producing ideas more than drawing conclusions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enjoy problems that require logical thinking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enjoy a good intellectual discussion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651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easily understand complex subjects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-96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Continuation:</a:t>
            </a:r>
            <a:endParaRPr lang="en-US" sz="1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Self Perception / Personality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367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easily handle ambiguous or uncertain situations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like to show my real feelings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like to judge other people on the way they choose to live their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donate to charities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disregard the rules and conventions that restrict my freedom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consider myself to be a spiritual person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consider myself to be a creative person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consider myself an intellectual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choose products and brands that match my personality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cant bear untidiness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can intuitively sense solutions to problems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believe nothing in life is free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am very conscious of time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usually poor at details but grasp the big picture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interested in abstract concepts and ideas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an optimist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a perfectionist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914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Because of my life style I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take care of myself as well as I should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-96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Continuation:</a:t>
            </a:r>
            <a:endParaRPr lang="en-US" sz="1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Interests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69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27240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consider myself interested in the arts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am interested in international events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712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am interested in other cultures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Music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is an important part of my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like spending a lot of my free time at home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416803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really enjoy cooking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3447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enjoy entertaining people at home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enjoy spending time with my family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like to understand about nature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7278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enjoy reading articles about scientific subjects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enjoy solving problems that require a lot of thinking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68558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enjoy reading romance novels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28645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n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n-lt"/>
                        </a:rPr>
                        <a:t>have a strong interest in science and math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Products / Consumer Durables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134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feel reassured using products recommended by an expert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My car is only there to get me from A to 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would choose a car mainly on the basis of its looks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would like to purchase a personal computer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My car should catch peoples attention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I like to drive fast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I tend to buy the cheapest household cleaning products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</a:tr>
              <a:tr h="36576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I often try new household cleaning products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442664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I love to buy new gadgets and appliances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436944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n-lt"/>
                        </a:rPr>
                        <a:t> Computers confuse me, Ill never get used to them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DIY</a:t>
            </a: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 &amp; Home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>
                          <a:latin typeface="+mj-lt"/>
                        </a:rPr>
                        <a:t>STATEMENTS</a:t>
                      </a:r>
                      <a:endParaRPr lang="en-US" sz="1150" dirty="0">
                        <a:latin typeface="+mj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QATAR Y2011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Magazines give me ideas for how to improve my home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The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kitchen is the most important room in my home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change the decorations at home as often as I can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always looking for new ideas to improve my home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6400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quite obsessed about house cleaning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60039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good at fixing things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Number of TV Sets Owned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251520" y="1556792"/>
          <a:ext cx="84249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Environment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1458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>
                          <a:latin typeface="+mj-lt"/>
                        </a:rPr>
                        <a:t>STATEMENTS</a:t>
                      </a:r>
                      <a:endParaRPr lang="en-US" sz="1150" dirty="0">
                        <a:latin typeface="+mj-lt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QATAR Y2011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There is too much concern with the environment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1014184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be prepared to pay more for environmentally friendly products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96388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worried about pollution and congestion caused by cars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People have a duty to recycle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Travel / Holiday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To do my shopping by Internet makes my life easier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take holidays in Qatar rather than abroad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471264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go back to familiar places for holidays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never think of taking a package holiday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always use money off coupons and vouchers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</a:tr>
              <a:tr h="548640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go on holidays where activities are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organized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for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586328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love travelling abroad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Personal Appearance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stand out in a crowd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It is important to me to look well-dressed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Skincare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products are for women, not for men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have a very good sense of style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wear clothes for comfort, not style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do some form of sport or exercise at least once a week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dress to please myself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like to keep up with the latest fashions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is important to keep young looking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Most of the time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trying to lose weight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really enjoy shopping for clothes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A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designer label improves a persons image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spend a lot of money on toiletries and cosmetics for personal use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spend a lot on clothes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do my best to keep my figure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10312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dress casually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270827">
                <a:tc>
                  <a:txBody>
                    <a:bodyPr/>
                    <a:lstStyle/>
                    <a:p>
                      <a:pPr marL="52388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a classic dress style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+mj-lt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+mj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+mj-lt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Print Media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3" y="1556792"/>
          <a:ext cx="8221584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1960"/>
                <a:gridCol w="795528"/>
                <a:gridCol w="432048"/>
                <a:gridCol w="648072"/>
                <a:gridCol w="292608"/>
                <a:gridCol w="768096"/>
                <a:gridCol w="310896"/>
                <a:gridCol w="722376"/>
              </a:tblGrid>
              <a:tr h="286297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1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39528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9167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rarely notice the advertisements in newspapers and magazines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45%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79627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would not change the newspaper I read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20080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Read more than 1 newspaper usually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39167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go in for competitions in newspapers and magazines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</a:tr>
              <a:tr h="302587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Newspaper supplements are really worth having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30125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read the financial pages of my newspaper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471826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If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looking for bargains in the shops I always look first in my local paper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</a:tr>
              <a:tr h="39167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read daily newspapers more for entertainment than for news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35978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rely on newspapers to keep me informed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46%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3081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cannot resist buying magazines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18%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30650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read a newspaper most days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Television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272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On television I enjoy the adverts as much as the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programs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record a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program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on TV then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get a chance to watch 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rely on TV to keep me informed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think people rely too much on TV for relaxation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Pay-TV offered me a much wider viewing choice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find TV advertising interesting and quite often it gives me something to talk about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think quite a lot of TV advertising is devious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31%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the idea of digital 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50%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Nearly all TV advertising annoys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the idea of having a large selection of TV channels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Quite often I find TV advertising more entertaining than the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programs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The growth in TV stations is diluting the quality of television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Watching TV is my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favorite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pastime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a TV addict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looking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forward to services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such as shopping on my TV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31%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usually switch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channels when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a TV commercial comes 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45%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There are far too many adverts on TV today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58%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Radio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3"/>
          <a:ext cx="8241024" cy="449763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1960"/>
                <a:gridCol w="795528"/>
                <a:gridCol w="353112"/>
                <a:gridCol w="648072"/>
                <a:gridCol w="390984"/>
                <a:gridCol w="768096"/>
                <a:gridCol w="310896"/>
                <a:gridCol w="722376"/>
              </a:tblGrid>
              <a:tr h="274320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200" dirty="0" smtClean="0"/>
                        <a:t>STATEMENTS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88031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66936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listen to the radio mainly for companionship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</a:tr>
              <a:tr h="64807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When in a car I always listen to the 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25%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69335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always listen to the radio more intently when the news comes 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818817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notice the advertisements on the 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720080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listen to radio everyday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Mobile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47" y="1556793"/>
          <a:ext cx="8222736" cy="45458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1960"/>
                <a:gridCol w="795528"/>
                <a:gridCol w="432048"/>
                <a:gridCol w="649224"/>
                <a:gridCol w="292608"/>
                <a:gridCol w="768096"/>
                <a:gridCol w="310896"/>
                <a:gridCol w="722376"/>
              </a:tblGrid>
              <a:tr h="274320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200" dirty="0" smtClean="0"/>
                        <a:t>STATEMENTS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4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492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43567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have fewer friends if I did not have a mobile phone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33%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have more friends if I had a mobile phone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35</a:t>
                      </a:r>
                      <a:r>
                        <a:rPr lang="en-US" sz="1100" b="0" i="0" u="none" strike="noStrike" dirty="0">
                          <a:latin typeface="+mj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2243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It would be very important to me to personalize the outside look of my mobile phone (e.g. changeable </a:t>
                      </a:r>
                      <a:r>
                        <a:rPr lang="en-US" sz="1100" b="0" i="0" u="none" strike="noStrike" dirty="0" err="1">
                          <a:latin typeface="+mj-lt"/>
                        </a:rPr>
                        <a:t>colour</a:t>
                      </a:r>
                      <a:r>
                        <a:rPr lang="en-US" sz="1100" b="0" i="0" u="none" strike="noStrike" dirty="0">
                          <a:latin typeface="+mj-lt"/>
                        </a:rPr>
                        <a:t> covers)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34%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</a:tr>
              <a:tr h="2243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want to be able to use other functions on my mobile phone even when </a:t>
                      </a:r>
                      <a:r>
                        <a:rPr lang="en-US" sz="11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100" b="0" i="0" u="none" strike="noStrike" dirty="0">
                          <a:latin typeface="+mj-lt"/>
                        </a:rPr>
                        <a:t>on a call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47%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29269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use a mobile phone as a fashion accessory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31%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</a:tr>
              <a:tr h="184689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feel lost without my mobile phone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43%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243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like to have a mobile phone that has similar functions to a computer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55%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2243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Whenever a new mobile phone design comes on the market, I am always amongst the first to buy 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28%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</a:tr>
              <a:tr h="421256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feel embarrassed if my mobile phone looked outdated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28%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508499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take great pleasure in trying out the functions on my mobile phone and playing with 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40%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</a:tr>
              <a:tr h="320173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like to keep right up to date with the latest fashion trends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36%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Mobile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47" y="1556793"/>
          <a:ext cx="8222736" cy="46662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1960"/>
                <a:gridCol w="795528"/>
                <a:gridCol w="432048"/>
                <a:gridCol w="649224"/>
                <a:gridCol w="292608"/>
                <a:gridCol w="768096"/>
                <a:gridCol w="310896"/>
                <a:gridCol w="722376"/>
              </a:tblGrid>
              <a:tr h="274320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200" dirty="0" smtClean="0"/>
                        <a:t>STATEMENTS</a:t>
                      </a:r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4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492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48758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am ready to pay more to buy products from the most prestigious brands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40%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89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88031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actively seek to change my handset every now and again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31%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83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68500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depend a lot on my mobile phone to organize my life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36%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88</a:t>
                      </a:r>
                      <a:endParaRPr lang="en-US" sz="1100" b="0" i="0" u="none" strike="noStrike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3918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prefer to have a high quality camera on my\a mobile phone rather than to have to carry a digital camera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45%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454420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It is would be important to me that the look of my mobile phone reflects my masculinity or my femininity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33%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</a:tr>
              <a:tr h="281527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</a:t>
                      </a:r>
                      <a:r>
                        <a:rPr lang="en-US" sz="11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100" b="0" i="0" u="none" strike="noStrike" dirty="0">
                          <a:latin typeface="+mj-lt"/>
                        </a:rPr>
                        <a:t>feel safe unless I have my mobile phone with me.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46%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47384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feel more self-confident when I have my mobile phone in my hand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39%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56108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always check on my mobile phone who was calling before deciding if I want to take the call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61%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50431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100" b="0" i="0" u="none" strike="noStrike" dirty="0">
                          <a:latin typeface="+mj-lt"/>
                        </a:rPr>
                        <a:t>I would like to receive ads\ promotional offers via </a:t>
                      </a:r>
                      <a:r>
                        <a:rPr lang="en-US" sz="1100" b="0" i="0" u="none" strike="noStrike" dirty="0" err="1">
                          <a:latin typeface="+mj-lt"/>
                        </a:rPr>
                        <a:t>SMS</a:t>
                      </a:r>
                      <a:r>
                        <a:rPr lang="en-US" sz="1100" b="0" i="0" u="none" strike="noStrike" dirty="0">
                          <a:latin typeface="+mj-lt"/>
                        </a:rPr>
                        <a:t> or Bluetooth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latin typeface="+mj-lt"/>
                        </a:rPr>
                        <a:t>37%</a:t>
                      </a:r>
                      <a:endParaRPr lang="en-US" sz="11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1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-96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accent6"/>
                </a:solidFill>
              </a:rPr>
              <a:t>Continuation:</a:t>
            </a:r>
            <a:endParaRPr lang="en-US" sz="1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Finance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85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With the credit card I can buy the sort of things I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couldn’t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normally afford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Owning stocks and shares is too risky an investment for 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41%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I’m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Interested in personal financial matters now more than I was before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leave the financial arrangements in our home to someone else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33%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no good at saving money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use my credit card mostly for business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19%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spend money more carefully than I used 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tend to spend money without thinking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31%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It is important to be well insured for everything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With a credit card I spend more than otherwise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If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there is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something I want I save up for 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2229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</a:t>
                      </a:r>
                      <a:r>
                        <a:rPr lang="en-US" sz="1200" b="0" i="0" u="none" strike="noStrike" dirty="0" smtClean="0">
                          <a:latin typeface="+mj-lt"/>
                        </a:rPr>
                        <a:t>don’t </a:t>
                      </a:r>
                      <a:r>
                        <a:rPr lang="en-US" sz="1200" b="0" i="0" u="none" strike="noStrike" dirty="0">
                          <a:latin typeface="+mj-lt"/>
                        </a:rPr>
                        <a:t>like the idea of being in debt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82%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am very good at managing my money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like to pay cash for everything I buy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72%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Style Statements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Other Media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556792"/>
          <a:ext cx="8208912" cy="46017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8472"/>
                <a:gridCol w="792088"/>
                <a:gridCol w="432048"/>
                <a:gridCol w="648072"/>
                <a:gridCol w="288032"/>
                <a:gridCol w="769885"/>
                <a:gridCol w="310235"/>
                <a:gridCol w="720080"/>
              </a:tblGrid>
              <a:tr h="222836">
                <a:tc rowSpan="3">
                  <a:txBody>
                    <a:bodyPr/>
                    <a:lstStyle/>
                    <a:p>
                      <a:pPr marL="57150" indent="0" algn="l"/>
                      <a:r>
                        <a:rPr lang="en-US" sz="1150" dirty="0" smtClean="0"/>
                        <a:t>STATEMENTS</a:t>
                      </a:r>
                      <a:endParaRPr lang="en-US" sz="115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QATAR Y2011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SAMPLE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15-29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EXPATS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6646">
                <a:tc vMerge="1">
                  <a:txBody>
                    <a:bodyPr/>
                    <a:lstStyle/>
                    <a:p>
                      <a:pPr marL="57150" indent="0" algn="l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 defTabSz="914363" rtl="0" eaLnBrk="1" latinLnBrk="0" hangingPunct="1"/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63" rtl="0" eaLnBrk="1" latinLnBrk="0" hangingPunct="1"/>
                      <a:r>
                        <a:rPr lang="en-US" sz="11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INDEX</a:t>
                      </a:r>
                      <a:endParaRPr lang="en-US" sz="11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272400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find advertising a waste of my time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When I need information the first place I look is the internet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54%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rarely notice whether an event aired on is sponsored or not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42%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expect advertising to be entertaining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44%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</a:tr>
              <a:tr h="318450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notice poster advertisements at the side of the road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50%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You have to be careful about the things you buy on the Internet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67%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  <a:tr h="32682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Advertising only generates superfluous needs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38%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Advertising helps me choose what I buy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302054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often notice the advertisements outside buses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45%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pt-BR" sz="1200" b="0" i="0" u="none" strike="noStrike" dirty="0">
                          <a:latin typeface="+mj-lt"/>
                        </a:rPr>
                        <a:t>I am regular cinema goer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19%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/>
                </a:tc>
              </a:tr>
              <a:tr h="304852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always choose my name not be included in mailing lists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37%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1562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worry about disclosing personal information when I make a purchase via the internet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35%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</a:tr>
              <a:tr h="290495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regularly surf the net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46%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242756">
                <a:tc>
                  <a:txBody>
                    <a:bodyPr/>
                    <a:lstStyle/>
                    <a:p>
                      <a:pPr marL="114300" indent="0" algn="l" fontAlgn="ctr"/>
                      <a:r>
                        <a:rPr lang="en-US" sz="1200" b="0" i="0" u="none" strike="noStrike" dirty="0">
                          <a:latin typeface="+mj-lt"/>
                        </a:rPr>
                        <a:t>I have bought something on the internet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latin typeface="+mj-lt"/>
                        </a:rPr>
                        <a:t>21%</a:t>
                      </a:r>
                      <a:endParaRPr lang="en-US" sz="1200" b="0" i="0" u="none" strike="noStrike" dirty="0"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Gaming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179512" y="1412776"/>
          <a:ext cx="28083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084546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108882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/>
          <p:nvPr/>
        </p:nvGraphicFramePr>
        <p:xfrm>
          <a:off x="3203848" y="1412776"/>
          <a:ext cx="28083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6228184" y="1412776"/>
          <a:ext cx="28083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9552" y="548703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548703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548703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2"/>
          <p:cNvSpPr>
            <a:spLocks noGrp="1" noChangeArrowheads="1"/>
          </p:cNvSpPr>
          <p:nvPr>
            <p:ph type="title"/>
          </p:nvPr>
        </p:nvSpPr>
        <p:spPr>
          <a:xfrm>
            <a:off x="611560" y="278092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sz="2800" dirty="0" smtClean="0"/>
              <a:t>Qatari Youth (15-29) – Profiling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5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556793"/>
            <a:ext cx="453650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rgbClr val="C00000"/>
                </a:solidFill>
              </a:rPr>
              <a:t>Age 15-29 constitutes around 41.3% of the total adult population. Qatari 15-29 constitute 12.2% of the total adult population</a:t>
            </a:r>
          </a:p>
          <a:p>
            <a:pPr>
              <a:buFont typeface="Wingdings" pitchFamily="2" charset="2"/>
              <a:buChar char="Ø"/>
            </a:pPr>
            <a:endParaRPr lang="en-US" sz="15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rgbClr val="C00000"/>
                </a:solidFill>
              </a:rPr>
              <a:t>The internet penetration amongst the target is 85.8% as compared to around 71.1% for the total adult population. The internet penetration is even higher at around 96.7% for male targets</a:t>
            </a:r>
          </a:p>
          <a:p>
            <a:pPr>
              <a:buFont typeface="Wingdings" pitchFamily="2" charset="2"/>
              <a:buChar char="Ø"/>
            </a:pPr>
            <a:endParaRPr lang="en-US" sz="1500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rgbClr val="C00000"/>
                </a:solidFill>
              </a:rPr>
              <a:t>The broadband penetration for the target is 75.5% and for male target is 86.7% as compared to around 56.2% for the national average</a:t>
            </a:r>
          </a:p>
          <a:p>
            <a:endParaRPr lang="en-US" sz="15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rgbClr val="C00000"/>
                </a:solidFill>
              </a:rPr>
              <a:t>Imperatively all of them own a mobile phone and their household have 40% more mobile phone than an average household</a:t>
            </a:r>
          </a:p>
          <a:p>
            <a:pPr>
              <a:buFont typeface="Wingdings" pitchFamily="2" charset="2"/>
              <a:buChar char="Ø"/>
            </a:pPr>
            <a:endParaRPr lang="en-US" sz="15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rgbClr val="C00000"/>
                </a:solidFill>
              </a:rPr>
              <a:t>Above 33% of the male target play football; they are 126% more likely to play than an </a:t>
            </a:r>
            <a:r>
              <a:rPr lang="en-US" sz="1500" dirty="0" err="1" smtClean="0">
                <a:solidFill>
                  <a:srgbClr val="C00000"/>
                </a:solidFill>
              </a:rPr>
              <a:t>avg</a:t>
            </a:r>
            <a:r>
              <a:rPr lang="en-US" sz="1500" dirty="0" smtClean="0">
                <a:solidFill>
                  <a:srgbClr val="C00000"/>
                </a:solidFill>
              </a:rPr>
              <a:t> adult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539552" y="476671"/>
            <a:ext cx="7848872" cy="93610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000" b="1" dirty="0" smtClean="0"/>
              <a:t>Qatari Youth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Basic Facts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Chart 12"/>
          <p:cNvGraphicFramePr/>
          <p:nvPr/>
        </p:nvGraphicFramePr>
        <p:xfrm>
          <a:off x="5148064" y="1556792"/>
          <a:ext cx="3724275" cy="2162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4572000" y="35010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err="1" smtClean="0"/>
              <a:t>Emarati</a:t>
            </a:r>
            <a:r>
              <a:rPr lang="en-GB" sz="2400" dirty="0" smtClean="0"/>
              <a:t> Youth</a:t>
            </a:r>
            <a:br>
              <a:rPr lang="en-GB" sz="2400" dirty="0" smtClean="0"/>
            </a:br>
            <a:r>
              <a:rPr lang="en-US" sz="2400" dirty="0" err="1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ict</a:t>
            </a:r>
            <a:r>
              <a:rPr lang="en-US" sz="24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 overview</a:t>
            </a:r>
            <a:endParaRPr lang="en-GB" sz="2400" dirty="0">
              <a:solidFill>
                <a:srgbClr val="FF64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058397" y="2010122"/>
            <a:ext cx="2670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3240584" y="2462560"/>
            <a:ext cx="152400" cy="180975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 rot="16200000">
            <a:off x="4871741" y="2488753"/>
            <a:ext cx="171450" cy="160337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10800000">
            <a:off x="4886822" y="1416397"/>
            <a:ext cx="152400" cy="180975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 descr="C:\Users\Umar\Desktop\wana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5763" y="2780928"/>
            <a:ext cx="2505529" cy="1887910"/>
          </a:xfrm>
          <a:prstGeom prst="rect">
            <a:avLst/>
          </a:prstGeom>
          <a:noFill/>
        </p:spPr>
      </p:pic>
      <p:sp>
        <p:nvSpPr>
          <p:cNvPr id="30" name="Rounded Rectangle 29"/>
          <p:cNvSpPr/>
          <p:nvPr/>
        </p:nvSpPr>
        <p:spPr>
          <a:xfrm>
            <a:off x="971600" y="1412776"/>
            <a:ext cx="288032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1200" dirty="0" smtClean="0"/>
              <a:t>33</a:t>
            </a:r>
            <a:r>
              <a:rPr lang="en-US" sz="1200" dirty="0" smtClean="0"/>
              <a:t>% </a:t>
            </a:r>
            <a:r>
              <a:rPr lang="en-US" sz="1200" dirty="0" smtClean="0"/>
              <a:t>more likely to visit internet for online games; </a:t>
            </a:r>
            <a:r>
              <a:rPr lang="en-US" sz="1200" dirty="0" smtClean="0"/>
              <a:t>41%</a:t>
            </a:r>
            <a:r>
              <a:rPr lang="en-US" sz="1200" dirty="0" smtClean="0"/>
              <a:t> </a:t>
            </a:r>
            <a:r>
              <a:rPr lang="en-US" sz="1200" dirty="0" smtClean="0"/>
              <a:t>of Qatari youth likely to listen music on web;</a:t>
            </a:r>
          </a:p>
          <a:p>
            <a:pPr algn="ctr"/>
            <a:r>
              <a:rPr lang="en-US" sz="1200" dirty="0" smtClean="0"/>
              <a:t>Around </a:t>
            </a:r>
            <a:r>
              <a:rPr lang="en-US" sz="1200" dirty="0" smtClean="0"/>
              <a:t>48%</a:t>
            </a:r>
            <a:r>
              <a:rPr lang="en-US" sz="1200" baseline="30000" dirty="0" smtClean="0"/>
              <a:t> </a:t>
            </a:r>
            <a:r>
              <a:rPr lang="en-US" sz="1200" dirty="0" smtClean="0"/>
              <a:t>visits chat rooms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5148064" y="1484784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sz="1200" dirty="0" smtClean="0"/>
          </a:p>
          <a:p>
            <a:pPr algn="ctr"/>
            <a:r>
              <a:rPr lang="en-GB" sz="1200" dirty="0" smtClean="0"/>
              <a:t>Spends around 2 hrs 20 min  as compared  to 2 hour 20 minutes on internet for an </a:t>
            </a:r>
            <a:r>
              <a:rPr lang="en-GB" sz="1200" dirty="0" err="1" smtClean="0"/>
              <a:t>avg</a:t>
            </a:r>
            <a:r>
              <a:rPr lang="en-GB" sz="1200" dirty="0" smtClean="0"/>
              <a:t> day; </a:t>
            </a:r>
            <a:r>
              <a:rPr lang="en-GB" sz="1200" dirty="0" smtClean="0"/>
              <a:t>28% </a:t>
            </a:r>
            <a:r>
              <a:rPr lang="en-GB" sz="1200" dirty="0" smtClean="0"/>
              <a:t>download programs</a:t>
            </a:r>
          </a:p>
          <a:p>
            <a:pPr algn="ctr"/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323528" y="2636912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GB" sz="1200" dirty="0" smtClean="0"/>
              <a:t>167% more likely to own a blackberry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51520" y="4005064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GB" sz="1200" dirty="0" smtClean="0"/>
              <a:t>76% laptop penetration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5580112" y="2708920"/>
            <a:ext cx="302433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r>
              <a:rPr lang="en-GB" sz="1200" dirty="0" smtClean="0"/>
              <a:t>On their mobiles:</a:t>
            </a:r>
          </a:p>
          <a:p>
            <a:pPr algn="ctr">
              <a:buFont typeface="Wingdings" pitchFamily="2" charset="2"/>
              <a:buChar char="Ø"/>
            </a:pPr>
            <a:r>
              <a:rPr lang="en-GB" sz="1200" dirty="0" smtClean="0"/>
              <a:t>182% </a:t>
            </a:r>
            <a:r>
              <a:rPr lang="en-GB" sz="1200" dirty="0" smtClean="0"/>
              <a:t>more likely to consume TV</a:t>
            </a:r>
          </a:p>
          <a:p>
            <a:pPr algn="ctr">
              <a:buFont typeface="Wingdings" pitchFamily="2" charset="2"/>
              <a:buChar char="Ø"/>
            </a:pPr>
            <a:r>
              <a:rPr lang="en-GB" sz="1200" dirty="0" smtClean="0"/>
              <a:t>91%more </a:t>
            </a:r>
            <a:r>
              <a:rPr lang="en-GB" sz="1200" dirty="0" smtClean="0"/>
              <a:t>likely to chat on mobile</a:t>
            </a:r>
          </a:p>
          <a:p>
            <a:pPr algn="ctr">
              <a:buFont typeface="Wingdings" pitchFamily="2" charset="2"/>
              <a:buChar char="Ø"/>
            </a:pPr>
            <a:r>
              <a:rPr lang="en-GB" sz="1200" dirty="0" smtClean="0"/>
              <a:t>42% </a:t>
            </a:r>
            <a:r>
              <a:rPr lang="en-GB" sz="1200" dirty="0" smtClean="0"/>
              <a:t>play games on mobiles</a:t>
            </a:r>
          </a:p>
          <a:p>
            <a:pPr algn="ctr">
              <a:buFont typeface="Wingdings" pitchFamily="2" charset="2"/>
              <a:buChar char="Ø"/>
            </a:pPr>
            <a:r>
              <a:rPr lang="en-GB" sz="1200" dirty="0" smtClean="0"/>
              <a:t>71% </a:t>
            </a:r>
            <a:r>
              <a:rPr lang="en-GB" sz="1200" dirty="0" smtClean="0"/>
              <a:t>internet penetration on mobile</a:t>
            </a:r>
          </a:p>
          <a:p>
            <a:pPr algn="ctr">
              <a:buFont typeface="Wingdings" pitchFamily="2" charset="2"/>
              <a:buChar char="Ø"/>
            </a:pPr>
            <a:r>
              <a:rPr lang="en-GB" sz="1200" dirty="0" smtClean="0"/>
              <a:t>5</a:t>
            </a:r>
            <a:r>
              <a:rPr lang="en-GB" sz="1200" dirty="0" smtClean="0"/>
              <a:t>% </a:t>
            </a:r>
            <a:r>
              <a:rPr lang="en-GB" sz="1200" dirty="0" smtClean="0"/>
              <a:t>less likely to listen Radio </a:t>
            </a:r>
          </a:p>
          <a:p>
            <a:pPr algn="ctr">
              <a:buFont typeface="Wingdings" pitchFamily="2" charset="2"/>
              <a:buChar char="Ø"/>
            </a:pPr>
            <a:endParaRPr lang="en-GB" sz="1200" dirty="0" smtClean="0"/>
          </a:p>
          <a:p>
            <a:pPr algn="ctr">
              <a:buFont typeface="Wingdings" pitchFamily="2" charset="2"/>
              <a:buChar char="Ø"/>
            </a:pPr>
            <a:endParaRPr lang="en-GB" sz="1200" dirty="0" smtClean="0"/>
          </a:p>
          <a:p>
            <a:pPr algn="ctr"/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1043608" y="5085184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GB" sz="1200" dirty="0" smtClean="0"/>
              <a:t>32% play games on PC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572000" y="5085184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GB" sz="1200" dirty="0" smtClean="0"/>
              <a:t>I try to keep up development of technology (index 109; 62% agree)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Qatari Youth</a:t>
            </a:r>
            <a:br>
              <a:rPr lang="en-GB" sz="2000" dirty="0" smtClean="0"/>
            </a:b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Mapping (can be performed for brands)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emfB962.tmp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40768"/>
            <a:ext cx="8676456" cy="4591498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Qatari Youth </a:t>
            </a:r>
            <a:r>
              <a:rPr lang="en-GB" sz="2000" dirty="0" err="1" smtClean="0"/>
              <a:t>vs</a:t>
            </a:r>
            <a:r>
              <a:rPr lang="en-GB" sz="2000" dirty="0" smtClean="0"/>
              <a:t> Non Arab Expat Youth</a:t>
            </a:r>
            <a:br>
              <a:rPr lang="en-GB" sz="2000" dirty="0" smtClean="0"/>
            </a:b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What differences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presentation.emf.emf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53483"/>
            <a:ext cx="9144000" cy="505097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3988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709613"/>
          </a:xfrm>
        </p:spPr>
        <p:txBody>
          <a:bodyPr/>
          <a:lstStyle/>
          <a:p>
            <a:r>
              <a:rPr lang="en-GB" sz="2400" dirty="0" smtClean="0"/>
              <a:t>Qatari Youth</a:t>
            </a:r>
            <a:br>
              <a:rPr lang="en-GB" sz="2400" dirty="0" smtClean="0"/>
            </a:br>
            <a:r>
              <a:rPr lang="en-US" sz="2400" dirty="0" smtClean="0">
                <a:solidFill>
                  <a:srgbClr val="FF6400"/>
                </a:solidFill>
                <a:latin typeface="Arial" pitchFamily="34" charset="0"/>
                <a:cs typeface="Arial" pitchFamily="34" charset="0"/>
              </a:rPr>
              <a:t>In a month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flipV="1">
            <a:off x="683568" y="2204864"/>
            <a:ext cx="0" cy="30243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2204864"/>
            <a:ext cx="461665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763688" y="6228020"/>
            <a:ext cx="4968552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7864" y="58679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Consumption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7643192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43123"/>
            <a:ext cx="8229600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Qatari Youth</a:t>
            </a:r>
            <a:b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4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Magnify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66" y="71414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Callout 6"/>
          <p:cNvSpPr/>
          <p:nvPr/>
        </p:nvSpPr>
        <p:spPr>
          <a:xfrm>
            <a:off x="6516216" y="2564904"/>
            <a:ext cx="2627784" cy="1368152"/>
          </a:xfrm>
          <a:prstGeom prst="wedgeEllipseCallout">
            <a:avLst>
              <a:gd name="adj1" fmla="val -37232"/>
              <a:gd name="adj2" fmla="val 32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target can be combined with any parameter to get a magnified picture of the combined target habits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Top Line Figure Targets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539552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76056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4644008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Top Line Figure Targets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539552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76056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4716016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Top Line Figure Targets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539552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graphicFrame>
        <p:nvGraphicFramePr>
          <p:cNvPr id="17" name="Chart 16"/>
          <p:cNvGraphicFramePr/>
          <p:nvPr/>
        </p:nvGraphicFramePr>
        <p:xfrm>
          <a:off x="4716016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76056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Overview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Placeholder 1"/>
          <p:cNvSpPr txBox="1">
            <a:spLocks/>
          </p:cNvSpPr>
          <p:nvPr/>
        </p:nvSpPr>
        <p:spPr>
          <a:xfrm>
            <a:off x="444500" y="908720"/>
            <a:ext cx="8229600" cy="432049"/>
          </a:xfrm>
          <a:prstGeom prst="rect">
            <a:avLst/>
          </a:prstGeom>
        </p:spPr>
        <p:txBody>
          <a:bodyPr lIns="91436" tIns="45718" rIns="91436" bIns="4571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6400"/>
                </a:solidFill>
                <a:latin typeface="Arial" pitchFamily="34" charset="0"/>
                <a:ea typeface="+mj-ea"/>
                <a:cs typeface="Arial" pitchFamily="34" charset="0"/>
              </a:rPr>
              <a:t>Top Line Figure Targets</a:t>
            </a:r>
            <a:endParaRPr lang="en-GB" sz="2000" dirty="0">
              <a:solidFill>
                <a:srgbClr val="FF64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539552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4572000" y="134076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76056" y="1772816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%</a:t>
            </a:r>
            <a:endParaRPr lang="en-US" sz="10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4716016" y="1412776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360 content">
  <a:themeElements>
    <a:clrScheme name="1_360 content 14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E0000"/>
      </a:accent1>
      <a:accent2>
        <a:srgbClr val="FF6400"/>
      </a:accent2>
      <a:accent3>
        <a:srgbClr val="FFFFFF"/>
      </a:accent3>
      <a:accent4>
        <a:srgbClr val="000000"/>
      </a:accent4>
      <a:accent5>
        <a:srgbClr val="DBAAAA"/>
      </a:accent5>
      <a:accent6>
        <a:srgbClr val="E75A00"/>
      </a:accent6>
      <a:hlink>
        <a:srgbClr val="FFBE00"/>
      </a:hlink>
      <a:folHlink>
        <a:srgbClr val="6EBE00"/>
      </a:folHlink>
    </a:clrScheme>
    <a:fontScheme name="1_360 cont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360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60 content 13">
        <a:dk1>
          <a:srgbClr val="000000"/>
        </a:dk1>
        <a:lt1>
          <a:srgbClr val="6EBE00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BADBA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60 content 14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E0000"/>
        </a:accent1>
        <a:accent2>
          <a:srgbClr val="FF6400"/>
        </a:accent2>
        <a:accent3>
          <a:srgbClr val="FFFFFF"/>
        </a:accent3>
        <a:accent4>
          <a:srgbClr val="000000"/>
        </a:accent4>
        <a:accent5>
          <a:srgbClr val="DBAAAA"/>
        </a:accent5>
        <a:accent6>
          <a:srgbClr val="E75A00"/>
        </a:accent6>
        <a:hlink>
          <a:srgbClr val="FFBE00"/>
        </a:hlink>
        <a:folHlink>
          <a:srgbClr val="6EB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13009</TotalTime>
  <Words>5627</Words>
  <Application>Microsoft Office PowerPoint</Application>
  <PresentationFormat>On-screen Show (4:3)</PresentationFormat>
  <Paragraphs>2542</Paragraphs>
  <Slides>56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1_360 content</vt:lpstr>
      <vt:lpstr>[TGI Qatar-2012]</vt:lpstr>
      <vt:lpstr>Regional Overview</vt:lpstr>
      <vt:lpstr>Regional Overview</vt:lpstr>
      <vt:lpstr>Regional Overview</vt:lpstr>
      <vt:lpstr>Regional Overview</vt:lpstr>
      <vt:lpstr>Regional Overview</vt:lpstr>
      <vt:lpstr>Regional Overview</vt:lpstr>
      <vt:lpstr>Regional Overview</vt:lpstr>
      <vt:lpstr>Regional Overview</vt:lpstr>
      <vt:lpstr>Top Line Figures from TGI</vt:lpstr>
      <vt:lpstr>Top Line Figures from TGI</vt:lpstr>
      <vt:lpstr>Top Line Figures from TGI</vt:lpstr>
      <vt:lpstr>Top Line Figures from TGI</vt:lpstr>
      <vt:lpstr>Top Line Figures from TGI</vt:lpstr>
      <vt:lpstr>Top Line Figures from TGI</vt:lpstr>
      <vt:lpstr>Top Line Figures from TGI</vt:lpstr>
      <vt:lpstr>Top Line Figures from TGI</vt:lpstr>
      <vt:lpstr>Top Line Figures from TGI</vt:lpstr>
      <vt:lpstr>Media Trends</vt:lpstr>
      <vt:lpstr>Media Trends</vt:lpstr>
      <vt:lpstr>Media Trends</vt:lpstr>
      <vt:lpstr>Qatar – Time Dairy</vt:lpstr>
      <vt:lpstr>Engage your consumer</vt:lpstr>
      <vt:lpstr>Engage your consumer</vt:lpstr>
      <vt:lpstr>Engage your consumer</vt:lpstr>
      <vt:lpstr>Engage your consumer</vt:lpstr>
      <vt:lpstr>Time Diary Analysis</vt:lpstr>
      <vt:lpstr>Qatar – Psychographic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Life Style Statements</vt:lpstr>
      <vt:lpstr>Qatari Youth (15-29) – Profiling</vt:lpstr>
      <vt:lpstr>Slide 51</vt:lpstr>
      <vt:lpstr>Emarati Youth ict overview</vt:lpstr>
      <vt:lpstr>Qatari Youth Mapping (can be performed for brands)</vt:lpstr>
      <vt:lpstr>Qatari Youth vs Non Arab Expat Youth What differences</vt:lpstr>
      <vt:lpstr>Qatari Youth In a month</vt:lpstr>
      <vt:lpstr>Slide 56</vt:lpstr>
    </vt:vector>
  </TitlesOfParts>
  <Company>bmrb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buddenr</dc:creator>
  <cp:lastModifiedBy>Umar</cp:lastModifiedBy>
  <cp:revision>417</cp:revision>
  <dcterms:created xsi:type="dcterms:W3CDTF">2010-01-22T09:56:34Z</dcterms:created>
  <dcterms:modified xsi:type="dcterms:W3CDTF">2012-10-22T10:51:32Z</dcterms:modified>
</cp:coreProperties>
</file>