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44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8.3000000000000007</c:v>
                </c:pt>
                <c:pt idx="1">
                  <c:v>1.49</c:v>
                </c:pt>
                <c:pt idx="2">
                  <c:v>14.34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7.63</c:v>
                </c:pt>
                <c:pt idx="1">
                  <c:v>4.0599999999999996</c:v>
                </c:pt>
                <c:pt idx="2">
                  <c:v>10.200000000000001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13.47</c:v>
                </c:pt>
                <c:pt idx="1">
                  <c:v>1.23</c:v>
                </c:pt>
                <c:pt idx="2">
                  <c:v>17.77999999999999</c:v>
                </c:pt>
              </c:numCache>
            </c:numRef>
          </c:val>
        </c:ser>
        <c:dLbls>
          <c:showVal val="1"/>
        </c:dLbls>
        <c:axId val="70761088"/>
        <c:axId val="58012032"/>
      </c:barChart>
      <c:catAx>
        <c:axId val="7076108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58012032"/>
        <c:crosses val="autoZero"/>
        <c:auto val="1"/>
        <c:lblAlgn val="ctr"/>
        <c:lblOffset val="100"/>
      </c:catAx>
      <c:valAx>
        <c:axId val="580120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076108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18.93</c:v>
                </c:pt>
                <c:pt idx="1">
                  <c:v>28.830000000000005</c:v>
                </c:pt>
                <c:pt idx="2">
                  <c:v>17.07</c:v>
                </c:pt>
                <c:pt idx="3">
                  <c:v>21.439999999999991</c:v>
                </c:pt>
                <c:pt idx="4">
                  <c:v>20.77</c:v>
                </c:pt>
                <c:pt idx="5">
                  <c:v>22.810000000000009</c:v>
                </c:pt>
                <c:pt idx="6">
                  <c:v>27.16</c:v>
                </c:pt>
                <c:pt idx="7">
                  <c:v>27.12</c:v>
                </c:pt>
                <c:pt idx="8">
                  <c:v>27.41</c:v>
                </c:pt>
                <c:pt idx="9">
                  <c:v>18.777000000000001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4.42</c:v>
                </c:pt>
                <c:pt idx="1">
                  <c:v>15.83</c:v>
                </c:pt>
                <c:pt idx="2">
                  <c:v>25.73</c:v>
                </c:pt>
                <c:pt idx="3">
                  <c:v>16.73</c:v>
                </c:pt>
                <c:pt idx="4">
                  <c:v>5.57</c:v>
                </c:pt>
                <c:pt idx="5">
                  <c:v>7.45</c:v>
                </c:pt>
                <c:pt idx="6">
                  <c:v>0.31000000000000016</c:v>
                </c:pt>
                <c:pt idx="7">
                  <c:v>2.3499999999999988</c:v>
                </c:pt>
                <c:pt idx="8">
                  <c:v>3.8699999999999997</c:v>
                </c:pt>
                <c:pt idx="9">
                  <c:v>14.08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2.17</c:v>
                </c:pt>
                <c:pt idx="1">
                  <c:v>17.52</c:v>
                </c:pt>
                <c:pt idx="2">
                  <c:v>21.8</c:v>
                </c:pt>
                <c:pt idx="3">
                  <c:v>19.329999999999988</c:v>
                </c:pt>
                <c:pt idx="4">
                  <c:v>16.920000000000002</c:v>
                </c:pt>
                <c:pt idx="5">
                  <c:v>13.25</c:v>
                </c:pt>
                <c:pt idx="6">
                  <c:v>14.129999999999999</c:v>
                </c:pt>
                <c:pt idx="7">
                  <c:v>7.05</c:v>
                </c:pt>
                <c:pt idx="8">
                  <c:v>9.34</c:v>
                </c:pt>
                <c:pt idx="9">
                  <c:v>15.29</c:v>
                </c:pt>
              </c:numCache>
            </c:numRef>
          </c:val>
        </c:ser>
        <c:dLbls>
          <c:showVal val="1"/>
        </c:dLbls>
        <c:axId val="99608448"/>
        <c:axId val="99609984"/>
      </c:barChart>
      <c:catAx>
        <c:axId val="996084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9609984"/>
        <c:crosses val="autoZero"/>
        <c:auto val="1"/>
        <c:lblAlgn val="ctr"/>
        <c:lblOffset val="100"/>
      </c:catAx>
      <c:valAx>
        <c:axId val="996099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960844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12.34</c:v>
                </c:pt>
                <c:pt idx="1">
                  <c:v>1.9800000000000006</c:v>
                </c:pt>
                <c:pt idx="2">
                  <c:v>23.03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9.11</c:v>
                </c:pt>
                <c:pt idx="1">
                  <c:v>1.75</c:v>
                </c:pt>
                <c:pt idx="2">
                  <c:v>9.629999999999999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8.27</c:v>
                </c:pt>
                <c:pt idx="1">
                  <c:v>1.1399999999999992</c:v>
                </c:pt>
                <c:pt idx="2">
                  <c:v>13.68</c:v>
                </c:pt>
              </c:numCache>
            </c:numRef>
          </c:val>
        </c:ser>
        <c:dLbls>
          <c:showVal val="1"/>
        </c:dLbls>
        <c:axId val="70961408"/>
        <c:axId val="70844416"/>
      </c:barChart>
      <c:catAx>
        <c:axId val="7096140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0844416"/>
        <c:crosses val="autoZero"/>
        <c:auto val="1"/>
        <c:lblAlgn val="ctr"/>
        <c:lblOffset val="100"/>
      </c:catAx>
      <c:valAx>
        <c:axId val="708444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096140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5.04</c:v>
                </c:pt>
                <c:pt idx="1">
                  <c:v>12.709999999999999</c:v>
                </c:pt>
                <c:pt idx="2">
                  <c:v>9.51</c:v>
                </c:pt>
                <c:pt idx="3">
                  <c:v>14.92</c:v>
                </c:pt>
                <c:pt idx="4">
                  <c:v>8.58</c:v>
                </c:pt>
                <c:pt idx="5">
                  <c:v>2.3499999999999988</c:v>
                </c:pt>
                <c:pt idx="6">
                  <c:v>11.61</c:v>
                </c:pt>
                <c:pt idx="7">
                  <c:v>4.4700000000000024</c:v>
                </c:pt>
                <c:pt idx="8">
                  <c:v>9.7100000000000009</c:v>
                </c:pt>
                <c:pt idx="9">
                  <c:v>4.0599999999999996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2.38</c:v>
                </c:pt>
                <c:pt idx="1">
                  <c:v>10.76</c:v>
                </c:pt>
                <c:pt idx="2">
                  <c:v>14.52</c:v>
                </c:pt>
                <c:pt idx="3">
                  <c:v>10.42</c:v>
                </c:pt>
                <c:pt idx="4">
                  <c:v>7.83</c:v>
                </c:pt>
                <c:pt idx="5">
                  <c:v>5.0599999999999996</c:v>
                </c:pt>
                <c:pt idx="6">
                  <c:v>0.23500000000000001</c:v>
                </c:pt>
                <c:pt idx="7">
                  <c:v>9</c:v>
                </c:pt>
                <c:pt idx="8">
                  <c:v>1.56</c:v>
                </c:pt>
                <c:pt idx="9">
                  <c:v>14.55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15.729999999999999</c:v>
                </c:pt>
                <c:pt idx="1">
                  <c:v>16.059999999999999</c:v>
                </c:pt>
                <c:pt idx="2">
                  <c:v>14.76</c:v>
                </c:pt>
                <c:pt idx="3">
                  <c:v>13.06</c:v>
                </c:pt>
                <c:pt idx="4">
                  <c:v>11.739999999999998</c:v>
                </c:pt>
                <c:pt idx="5">
                  <c:v>11.16</c:v>
                </c:pt>
                <c:pt idx="6">
                  <c:v>18.39</c:v>
                </c:pt>
                <c:pt idx="7">
                  <c:v>18.86</c:v>
                </c:pt>
                <c:pt idx="8">
                  <c:v>9.1</c:v>
                </c:pt>
                <c:pt idx="9">
                  <c:v>5.8599999999999985</c:v>
                </c:pt>
              </c:numCache>
            </c:numRef>
          </c:val>
        </c:ser>
        <c:dLbls>
          <c:showVal val="1"/>
        </c:dLbls>
        <c:axId val="71108864"/>
        <c:axId val="72765440"/>
      </c:barChart>
      <c:catAx>
        <c:axId val="711088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2765440"/>
        <c:crosses val="autoZero"/>
        <c:auto val="1"/>
        <c:lblAlgn val="ctr"/>
        <c:lblOffset val="100"/>
      </c:catAx>
      <c:valAx>
        <c:axId val="727654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11088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22.23</c:v>
                </c:pt>
                <c:pt idx="1">
                  <c:v>23.89</c:v>
                </c:pt>
                <c:pt idx="2">
                  <c:v>15.19</c:v>
                </c:pt>
                <c:pt idx="3">
                  <c:v>20.88</c:v>
                </c:pt>
                <c:pt idx="4">
                  <c:v>13.229999999999999</c:v>
                </c:pt>
                <c:pt idx="5">
                  <c:v>5.96</c:v>
                </c:pt>
                <c:pt idx="6">
                  <c:v>28.04</c:v>
                </c:pt>
                <c:pt idx="7">
                  <c:v>12.05</c:v>
                </c:pt>
                <c:pt idx="8">
                  <c:v>19.559999999999999</c:v>
                </c:pt>
                <c:pt idx="9">
                  <c:v>15.78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10.56</c:v>
                </c:pt>
                <c:pt idx="1">
                  <c:v>20.41</c:v>
                </c:pt>
                <c:pt idx="2">
                  <c:v>22.13000000000001</c:v>
                </c:pt>
                <c:pt idx="3">
                  <c:v>16.010000000000005</c:v>
                </c:pt>
                <c:pt idx="4">
                  <c:v>11.44</c:v>
                </c:pt>
                <c:pt idx="5">
                  <c:v>7.2</c:v>
                </c:pt>
                <c:pt idx="6">
                  <c:v>1.52</c:v>
                </c:pt>
                <c:pt idx="7">
                  <c:v>18.739999999999988</c:v>
                </c:pt>
                <c:pt idx="8">
                  <c:v>3.38</c:v>
                </c:pt>
                <c:pt idx="9">
                  <c:v>25.32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22.8</c:v>
                </c:pt>
                <c:pt idx="1">
                  <c:v>31.03</c:v>
                </c:pt>
                <c:pt idx="2">
                  <c:v>18.600000000000001</c:v>
                </c:pt>
                <c:pt idx="3">
                  <c:v>21.21</c:v>
                </c:pt>
                <c:pt idx="4">
                  <c:v>26.79</c:v>
                </c:pt>
                <c:pt idx="5">
                  <c:v>24.5</c:v>
                </c:pt>
                <c:pt idx="6">
                  <c:v>25.55</c:v>
                </c:pt>
                <c:pt idx="7">
                  <c:v>27.45</c:v>
                </c:pt>
                <c:pt idx="8">
                  <c:v>23.919999999999991</c:v>
                </c:pt>
                <c:pt idx="9">
                  <c:v>20.54</c:v>
                </c:pt>
              </c:numCache>
            </c:numRef>
          </c:val>
        </c:ser>
        <c:dLbls>
          <c:showVal val="1"/>
        </c:dLbls>
        <c:axId val="68009344"/>
        <c:axId val="85873792"/>
      </c:barChart>
      <c:catAx>
        <c:axId val="68009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873792"/>
        <c:crosses val="autoZero"/>
        <c:auto val="1"/>
        <c:lblAlgn val="ctr"/>
        <c:lblOffset val="100"/>
      </c:catAx>
      <c:valAx>
        <c:axId val="858737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80093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5.1099999999999985</c:v>
                </c:pt>
                <c:pt idx="1">
                  <c:v>30.45999999999999</c:v>
                </c:pt>
                <c:pt idx="2">
                  <c:v>17.649999999999999</c:v>
                </c:pt>
                <c:pt idx="3">
                  <c:v>8.34</c:v>
                </c:pt>
                <c:pt idx="4">
                  <c:v>8.17</c:v>
                </c:pt>
                <c:pt idx="5">
                  <c:v>9.42</c:v>
                </c:pt>
                <c:pt idx="6">
                  <c:v>27.45999999999999</c:v>
                </c:pt>
                <c:pt idx="7">
                  <c:v>6.44</c:v>
                </c:pt>
                <c:pt idx="8">
                  <c:v>9.52</c:v>
                </c:pt>
                <c:pt idx="9">
                  <c:v>0.8360000000000003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2.5299999999999998</c:v>
                </c:pt>
                <c:pt idx="1">
                  <c:v>26.73</c:v>
                </c:pt>
                <c:pt idx="2">
                  <c:v>4.9800000000000004</c:v>
                </c:pt>
                <c:pt idx="3">
                  <c:v>6.1199999999999974</c:v>
                </c:pt>
                <c:pt idx="4">
                  <c:v>17.239999999999988</c:v>
                </c:pt>
                <c:pt idx="5">
                  <c:v>8.69</c:v>
                </c:pt>
                <c:pt idx="6">
                  <c:v>8.25</c:v>
                </c:pt>
                <c:pt idx="7">
                  <c:v>7.33</c:v>
                </c:pt>
                <c:pt idx="8">
                  <c:v>8.49</c:v>
                </c:pt>
                <c:pt idx="9">
                  <c:v>0.76000000000000034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3.42</c:v>
                </c:pt>
                <c:pt idx="1">
                  <c:v>11.29</c:v>
                </c:pt>
                <c:pt idx="2">
                  <c:v>7.3</c:v>
                </c:pt>
                <c:pt idx="3">
                  <c:v>18.899999999999999</c:v>
                </c:pt>
                <c:pt idx="4">
                  <c:v>4.3</c:v>
                </c:pt>
                <c:pt idx="5">
                  <c:v>9.2900000000000009</c:v>
                </c:pt>
                <c:pt idx="6">
                  <c:v>3.04</c:v>
                </c:pt>
                <c:pt idx="7">
                  <c:v>8.2399999999999984</c:v>
                </c:pt>
                <c:pt idx="8">
                  <c:v>8.7000000000000011</c:v>
                </c:pt>
                <c:pt idx="9">
                  <c:v>8.25</c:v>
                </c:pt>
              </c:numCache>
            </c:numRef>
          </c:val>
        </c:ser>
        <c:dLbls>
          <c:showVal val="1"/>
        </c:dLbls>
        <c:axId val="85879808"/>
        <c:axId val="85938944"/>
      </c:barChart>
      <c:catAx>
        <c:axId val="858798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938944"/>
        <c:crosses val="autoZero"/>
        <c:auto val="1"/>
        <c:lblAlgn val="ctr"/>
        <c:lblOffset val="100"/>
      </c:catAx>
      <c:valAx>
        <c:axId val="859389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8798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5.9300000000000024</c:v>
                </c:pt>
                <c:pt idx="1">
                  <c:v>32.120000000000012</c:v>
                </c:pt>
                <c:pt idx="2">
                  <c:v>20.34</c:v>
                </c:pt>
                <c:pt idx="3">
                  <c:v>9.08</c:v>
                </c:pt>
                <c:pt idx="4">
                  <c:v>9.4500000000000028</c:v>
                </c:pt>
                <c:pt idx="5">
                  <c:v>10.08</c:v>
                </c:pt>
                <c:pt idx="6">
                  <c:v>28.419999999999991</c:v>
                </c:pt>
                <c:pt idx="7">
                  <c:v>7.98</c:v>
                </c:pt>
                <c:pt idx="8">
                  <c:v>9.93</c:v>
                </c:pt>
                <c:pt idx="9">
                  <c:v>1.1200000000000001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4.34</c:v>
                </c:pt>
                <c:pt idx="1">
                  <c:v>28.59</c:v>
                </c:pt>
                <c:pt idx="2">
                  <c:v>7.26</c:v>
                </c:pt>
                <c:pt idx="3">
                  <c:v>6.76</c:v>
                </c:pt>
                <c:pt idx="4">
                  <c:v>20.8</c:v>
                </c:pt>
                <c:pt idx="5">
                  <c:v>9.48</c:v>
                </c:pt>
                <c:pt idx="6">
                  <c:v>9.7399999999999984</c:v>
                </c:pt>
                <c:pt idx="7">
                  <c:v>8.3700000000000028</c:v>
                </c:pt>
                <c:pt idx="8">
                  <c:v>9.1</c:v>
                </c:pt>
                <c:pt idx="9">
                  <c:v>1.54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4.71</c:v>
                </c:pt>
                <c:pt idx="1">
                  <c:v>12.02</c:v>
                </c:pt>
                <c:pt idx="2">
                  <c:v>7.8199999999999985</c:v>
                </c:pt>
                <c:pt idx="3">
                  <c:v>22.82</c:v>
                </c:pt>
                <c:pt idx="4">
                  <c:v>7.88</c:v>
                </c:pt>
                <c:pt idx="5">
                  <c:v>9.99</c:v>
                </c:pt>
                <c:pt idx="6">
                  <c:v>5.46</c:v>
                </c:pt>
                <c:pt idx="7">
                  <c:v>9.07</c:v>
                </c:pt>
                <c:pt idx="8">
                  <c:v>9.2800000000000011</c:v>
                </c:pt>
                <c:pt idx="9">
                  <c:v>9.25</c:v>
                </c:pt>
              </c:numCache>
            </c:numRef>
          </c:val>
        </c:ser>
        <c:dLbls>
          <c:showVal val="1"/>
        </c:dLbls>
        <c:axId val="96334208"/>
        <c:axId val="96335744"/>
      </c:barChart>
      <c:catAx>
        <c:axId val="96334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335744"/>
        <c:crosses val="autoZero"/>
        <c:auto val="1"/>
        <c:lblAlgn val="ctr"/>
        <c:lblOffset val="100"/>
      </c:catAx>
      <c:valAx>
        <c:axId val="963357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3342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2.2999999999999998</c:v>
                </c:pt>
                <c:pt idx="1">
                  <c:v>0.77600000000000025</c:v>
                </c:pt>
                <c:pt idx="2">
                  <c:v>2.1</c:v>
                </c:pt>
                <c:pt idx="3">
                  <c:v>2.1</c:v>
                </c:pt>
                <c:pt idx="4">
                  <c:v>0.39400000000000013</c:v>
                </c:pt>
                <c:pt idx="5">
                  <c:v>0.75000000000000022</c:v>
                </c:pt>
                <c:pt idx="6">
                  <c:v>5.9</c:v>
                </c:pt>
                <c:pt idx="7">
                  <c:v>0.16400000000000001</c:v>
                </c:pt>
                <c:pt idx="8">
                  <c:v>0.15500000000000005</c:v>
                </c:pt>
                <c:pt idx="9" formatCode="0.00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0.71500000000000019</c:v>
                </c:pt>
                <c:pt idx="1">
                  <c:v>5.9</c:v>
                </c:pt>
                <c:pt idx="2">
                  <c:v>7.9</c:v>
                </c:pt>
                <c:pt idx="3">
                  <c:v>1.7</c:v>
                </c:pt>
                <c:pt idx="4">
                  <c:v>3.5</c:v>
                </c:pt>
                <c:pt idx="5">
                  <c:v>6.2</c:v>
                </c:pt>
                <c:pt idx="6">
                  <c:v>2.9</c:v>
                </c:pt>
                <c:pt idx="7">
                  <c:v>3.4</c:v>
                </c:pt>
                <c:pt idx="8">
                  <c:v>2</c:v>
                </c:pt>
                <c:pt idx="9" formatCode="0.00">
                  <c:v>6.4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0.66200000000000025</c:v>
                </c:pt>
                <c:pt idx="1">
                  <c:v>0.126</c:v>
                </c:pt>
                <c:pt idx="2">
                  <c:v>1.9000000000000001</c:v>
                </c:pt>
                <c:pt idx="3">
                  <c:v>2</c:v>
                </c:pt>
                <c:pt idx="4">
                  <c:v>0.94899999999999995</c:v>
                </c:pt>
                <c:pt idx="5">
                  <c:v>1.8</c:v>
                </c:pt>
                <c:pt idx="6">
                  <c:v>1.8</c:v>
                </c:pt>
                <c:pt idx="7">
                  <c:v>0.96400000000000019</c:v>
                </c:pt>
                <c:pt idx="8">
                  <c:v>1.2</c:v>
                </c:pt>
                <c:pt idx="9" formatCode="0.00">
                  <c:v>0.9</c:v>
                </c:pt>
              </c:numCache>
            </c:numRef>
          </c:val>
        </c:ser>
        <c:dLbls>
          <c:showVal val="1"/>
        </c:dLbls>
        <c:axId val="97239808"/>
        <c:axId val="97241344"/>
      </c:barChart>
      <c:catAx>
        <c:axId val="972398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241344"/>
        <c:crosses val="autoZero"/>
        <c:auto val="1"/>
        <c:lblAlgn val="ctr"/>
        <c:lblOffset val="100"/>
      </c:catAx>
      <c:valAx>
        <c:axId val="972413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2398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0.41700000000000015</c:v>
                </c:pt>
                <c:pt idx="1">
                  <c:v>1.1000000000000001</c:v>
                </c:pt>
                <c:pt idx="2">
                  <c:v>5.6</c:v>
                </c:pt>
                <c:pt idx="3">
                  <c:v>4.3</c:v>
                </c:pt>
                <c:pt idx="4">
                  <c:v>1.8</c:v>
                </c:pt>
                <c:pt idx="5">
                  <c:v>1.4</c:v>
                </c:pt>
                <c:pt idx="6">
                  <c:v>2</c:v>
                </c:pt>
                <c:pt idx="7">
                  <c:v>1</c:v>
                </c:pt>
                <c:pt idx="8">
                  <c:v>1.2</c:v>
                </c:pt>
                <c:pt idx="9" formatCode="0.00">
                  <c:v>0.9680000000000003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0.19</c:v>
                </c:pt>
                <c:pt idx="1">
                  <c:v>0.93400000000000005</c:v>
                </c:pt>
                <c:pt idx="2">
                  <c:v>0.24700000000000008</c:v>
                </c:pt>
                <c:pt idx="3">
                  <c:v>1.6</c:v>
                </c:pt>
                <c:pt idx="4">
                  <c:v>3.9</c:v>
                </c:pt>
                <c:pt idx="5">
                  <c:v>5.0999999999999996</c:v>
                </c:pt>
                <c:pt idx="6" formatCode="0.00">
                  <c:v>0.56999999999999995</c:v>
                </c:pt>
                <c:pt idx="7">
                  <c:v>0.15100000000000008</c:v>
                </c:pt>
                <c:pt idx="8">
                  <c:v>0.30400000000000021</c:v>
                </c:pt>
                <c:pt idx="9" formatCode="0.00">
                  <c:v>4.5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1.3</c:v>
                </c:pt>
                <c:pt idx="1">
                  <c:v>1.2</c:v>
                </c:pt>
                <c:pt idx="2">
                  <c:v>1.5</c:v>
                </c:pt>
                <c:pt idx="3">
                  <c:v>1.3</c:v>
                </c:pt>
                <c:pt idx="4">
                  <c:v>1.1000000000000001</c:v>
                </c:pt>
                <c:pt idx="5">
                  <c:v>1</c:v>
                </c:pt>
                <c:pt idx="6">
                  <c:v>0.85300000000000031</c:v>
                </c:pt>
                <c:pt idx="7">
                  <c:v>1.2</c:v>
                </c:pt>
                <c:pt idx="8">
                  <c:v>1.3</c:v>
                </c:pt>
                <c:pt idx="9" formatCode="0.00">
                  <c:v>0.61000000000000032</c:v>
                </c:pt>
              </c:numCache>
            </c:numRef>
          </c:val>
        </c:ser>
        <c:dLbls>
          <c:showVal val="1"/>
        </c:dLbls>
        <c:axId val="98698368"/>
        <c:axId val="98699904"/>
      </c:barChart>
      <c:catAx>
        <c:axId val="98698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8699904"/>
        <c:crosses val="autoZero"/>
        <c:auto val="1"/>
        <c:lblAlgn val="ctr"/>
        <c:lblOffset val="100"/>
      </c:catAx>
      <c:valAx>
        <c:axId val="986999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86983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803E-2"/>
          <c:y val="0.11126728064271209"/>
          <c:w val="0.9407426343592199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12.54</c:v>
                </c:pt>
                <c:pt idx="1">
                  <c:v>10.83</c:v>
                </c:pt>
                <c:pt idx="2">
                  <c:v>14.49</c:v>
                </c:pt>
                <c:pt idx="3">
                  <c:v>29.97</c:v>
                </c:pt>
                <c:pt idx="4">
                  <c:v>5.64</c:v>
                </c:pt>
                <c:pt idx="5">
                  <c:v>9.7800000000000011</c:v>
                </c:pt>
                <c:pt idx="6">
                  <c:v>11.28</c:v>
                </c:pt>
                <c:pt idx="7">
                  <c:v>11.39</c:v>
                </c:pt>
                <c:pt idx="8">
                  <c:v>26.74</c:v>
                </c:pt>
                <c:pt idx="9">
                  <c:v>10.69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1.58</c:v>
                </c:pt>
                <c:pt idx="1">
                  <c:v>13.19</c:v>
                </c:pt>
                <c:pt idx="2">
                  <c:v>7.56</c:v>
                </c:pt>
                <c:pt idx="3">
                  <c:v>11.89</c:v>
                </c:pt>
                <c:pt idx="4">
                  <c:v>15.67</c:v>
                </c:pt>
                <c:pt idx="5">
                  <c:v>4.51</c:v>
                </c:pt>
                <c:pt idx="6">
                  <c:v>8.99</c:v>
                </c:pt>
                <c:pt idx="7">
                  <c:v>14.58</c:v>
                </c:pt>
                <c:pt idx="8">
                  <c:v>0.98</c:v>
                </c:pt>
                <c:pt idx="9">
                  <c:v>23.07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10.59</c:v>
                </c:pt>
                <c:pt idx="1">
                  <c:v>24.29</c:v>
                </c:pt>
                <c:pt idx="2">
                  <c:v>11.43</c:v>
                </c:pt>
                <c:pt idx="3">
                  <c:v>26.53</c:v>
                </c:pt>
                <c:pt idx="4">
                  <c:v>22.54</c:v>
                </c:pt>
                <c:pt idx="5">
                  <c:v>17.91</c:v>
                </c:pt>
                <c:pt idx="6">
                  <c:v>13.360000000000005</c:v>
                </c:pt>
                <c:pt idx="7">
                  <c:v>6.4700000000000024</c:v>
                </c:pt>
                <c:pt idx="8">
                  <c:v>27.32</c:v>
                </c:pt>
                <c:pt idx="9">
                  <c:v>17.34</c:v>
                </c:pt>
              </c:numCache>
            </c:numRef>
          </c:val>
        </c:ser>
        <c:dLbls>
          <c:showVal val="1"/>
        </c:dLbls>
        <c:axId val="98838016"/>
        <c:axId val="98839552"/>
      </c:barChart>
      <c:catAx>
        <c:axId val="988380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8839552"/>
        <c:crosses val="autoZero"/>
        <c:auto val="1"/>
        <c:lblAlgn val="ctr"/>
        <c:lblOffset val="100"/>
      </c:catAx>
      <c:valAx>
        <c:axId val="988395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883801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10/11/2015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 1)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October 04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10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October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Wave </a:t>
                      </a:r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SHARQ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9.57AM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29.389357, 47.981456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STARBUCKS-SOUK SHARQ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MIRQAB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11:24AM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29.368499, 47.979212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SHISHA EXPRESS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QIBLAH1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9:51AM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29.375534,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47.970487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LEMON TREE COFFE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QIBLAH2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10:36AM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29.364638, 47.959854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 COFFE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SHUWAKH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RESEDENTIAL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9:09PM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29.349986, 47.955836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GARDEN 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SHAMIYAH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8:59PM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29.350291, 47.954701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GARDEN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BLUCK 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ABDULLAH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SALEM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8:19PM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29.353823, 47.988966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HUMOD ALNISF STREET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MANSORIA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8:22PM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29.360876, 47.997139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HARDEED’S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DASMA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29.365035, 48.001115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ALAM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 ASER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BNEID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ALQAR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7:06PM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29.3705060, 48.004044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GREAT STEAT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1 Testing </a:t>
            </a:r>
            <a:r>
              <a:rPr lang="en-US" altLang="en-US" sz="2000" dirty="0" smtClean="0">
                <a:ea typeface="MS PGothic" pitchFamily="34" charset="-128"/>
              </a:rPr>
              <a:t>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8534400" cy="550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20278</TotalTime>
  <Words>522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Manoj2</cp:lastModifiedBy>
  <cp:revision>1325</cp:revision>
  <dcterms:created xsi:type="dcterms:W3CDTF">2012-10-01T05:39:34Z</dcterms:created>
  <dcterms:modified xsi:type="dcterms:W3CDTF">2015-10-11T05:40:38Z</dcterms:modified>
</cp:coreProperties>
</file>