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2.8</c:v>
                </c:pt>
                <c:pt idx="1">
                  <c:v>2.31</c:v>
                </c:pt>
                <c:pt idx="2">
                  <c:v>8.01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4.95</c:v>
                </c:pt>
                <c:pt idx="1">
                  <c:v>5.67</c:v>
                </c:pt>
                <c:pt idx="2">
                  <c:v>12.22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3.19</c:v>
                </c:pt>
                <c:pt idx="1">
                  <c:v>1.83</c:v>
                </c:pt>
                <c:pt idx="2">
                  <c:v>14.09</c:v>
                </c:pt>
              </c:numCache>
            </c:numRef>
          </c:val>
        </c:ser>
        <c:dLbls>
          <c:showVal val="1"/>
        </c:dLbls>
        <c:axId val="34187904"/>
        <c:axId val="34206080"/>
      </c:barChart>
      <c:catAx>
        <c:axId val="3418790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206080"/>
        <c:crosses val="autoZero"/>
        <c:auto val="1"/>
        <c:lblAlgn val="ctr"/>
        <c:lblOffset val="100"/>
      </c:catAx>
      <c:valAx>
        <c:axId val="342060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18790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1.96</c:v>
                </c:pt>
                <c:pt idx="1">
                  <c:v>21.37</c:v>
                </c:pt>
                <c:pt idx="2">
                  <c:v>19.98</c:v>
                </c:pt>
                <c:pt idx="3">
                  <c:v>6.86</c:v>
                </c:pt>
                <c:pt idx="4">
                  <c:v>15.28</c:v>
                </c:pt>
                <c:pt idx="5">
                  <c:v>4.04</c:v>
                </c:pt>
                <c:pt idx="6">
                  <c:v>0.12</c:v>
                </c:pt>
                <c:pt idx="7">
                  <c:v>23.15</c:v>
                </c:pt>
                <c:pt idx="8">
                  <c:v>19.75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7.47</c:v>
                </c:pt>
                <c:pt idx="1">
                  <c:v>3.83</c:v>
                </c:pt>
                <c:pt idx="2">
                  <c:v>11.57</c:v>
                </c:pt>
                <c:pt idx="3">
                  <c:v>22.27</c:v>
                </c:pt>
                <c:pt idx="4">
                  <c:v>25.87</c:v>
                </c:pt>
                <c:pt idx="5">
                  <c:v>1.65</c:v>
                </c:pt>
                <c:pt idx="6">
                  <c:v>0.45</c:v>
                </c:pt>
                <c:pt idx="7">
                  <c:v>13.72</c:v>
                </c:pt>
                <c:pt idx="8">
                  <c:v>1.21</c:v>
                </c:pt>
                <c:pt idx="9">
                  <c:v>5.44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13.89</c:v>
                </c:pt>
                <c:pt idx="1">
                  <c:v>17.98</c:v>
                </c:pt>
                <c:pt idx="2">
                  <c:v>16.86</c:v>
                </c:pt>
                <c:pt idx="3">
                  <c:v>7.18</c:v>
                </c:pt>
                <c:pt idx="4">
                  <c:v>14.55</c:v>
                </c:pt>
                <c:pt idx="5">
                  <c:v>19.09</c:v>
                </c:pt>
                <c:pt idx="6">
                  <c:v>1.26</c:v>
                </c:pt>
                <c:pt idx="7">
                  <c:v>24.34</c:v>
                </c:pt>
                <c:pt idx="8">
                  <c:v>16.73</c:v>
                </c:pt>
                <c:pt idx="9">
                  <c:v>0.76</c:v>
                </c:pt>
              </c:numCache>
            </c:numRef>
          </c:val>
        </c:ser>
        <c:dLbls>
          <c:showVal val="1"/>
        </c:dLbls>
        <c:axId val="85313408"/>
        <c:axId val="85314944"/>
      </c:barChart>
      <c:catAx>
        <c:axId val="85313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314944"/>
        <c:crosses val="autoZero"/>
        <c:auto val="1"/>
        <c:lblAlgn val="ctr"/>
        <c:lblOffset val="100"/>
      </c:catAx>
      <c:valAx>
        <c:axId val="853149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3134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5.93</c:v>
                </c:pt>
                <c:pt idx="1">
                  <c:v>2.25</c:v>
                </c:pt>
                <c:pt idx="2">
                  <c:v>12.75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6.39</c:v>
                </c:pt>
                <c:pt idx="1">
                  <c:v>1.65</c:v>
                </c:pt>
                <c:pt idx="2">
                  <c:v>9.35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6.66</c:v>
                </c:pt>
                <c:pt idx="1">
                  <c:v>1.23</c:v>
                </c:pt>
                <c:pt idx="2">
                  <c:v>13.26</c:v>
                </c:pt>
              </c:numCache>
            </c:numRef>
          </c:val>
        </c:ser>
        <c:dLbls>
          <c:showVal val="1"/>
        </c:dLbls>
        <c:axId val="34209152"/>
        <c:axId val="76349440"/>
      </c:barChart>
      <c:catAx>
        <c:axId val="3420915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6349440"/>
        <c:crosses val="autoZero"/>
        <c:auto val="1"/>
        <c:lblAlgn val="ctr"/>
        <c:lblOffset val="100"/>
      </c:catAx>
      <c:valAx>
        <c:axId val="763494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20915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2.5099999999999998</c:v>
                </c:pt>
                <c:pt idx="1">
                  <c:v>4.08</c:v>
                </c:pt>
                <c:pt idx="2">
                  <c:v>0.60299999999999998</c:v>
                </c:pt>
                <c:pt idx="3">
                  <c:v>1.22</c:v>
                </c:pt>
                <c:pt idx="4">
                  <c:v>4.9400000000000004</c:v>
                </c:pt>
                <c:pt idx="5">
                  <c:v>0.76300000000000001</c:v>
                </c:pt>
                <c:pt idx="6">
                  <c:v>0.318</c:v>
                </c:pt>
                <c:pt idx="7">
                  <c:v>1.48</c:v>
                </c:pt>
                <c:pt idx="8">
                  <c:v>4.3600000000000003</c:v>
                </c:pt>
                <c:pt idx="9">
                  <c:v>7.72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18.62</c:v>
                </c:pt>
                <c:pt idx="1">
                  <c:v>1.26</c:v>
                </c:pt>
                <c:pt idx="2">
                  <c:v>4.4000000000000004</c:v>
                </c:pt>
                <c:pt idx="3">
                  <c:v>6.31</c:v>
                </c:pt>
                <c:pt idx="4">
                  <c:v>0.36199999999999999</c:v>
                </c:pt>
                <c:pt idx="5">
                  <c:v>2.06</c:v>
                </c:pt>
                <c:pt idx="6">
                  <c:v>1.47</c:v>
                </c:pt>
                <c:pt idx="7">
                  <c:v>3.92</c:v>
                </c:pt>
                <c:pt idx="8">
                  <c:v>2.19</c:v>
                </c:pt>
                <c:pt idx="9">
                  <c:v>8.89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</c:v>
                </c:pt>
                <c:pt idx="1">
                  <c:v>0.36699999999999999</c:v>
                </c:pt>
                <c:pt idx="2">
                  <c:v>1.08</c:v>
                </c:pt>
                <c:pt idx="3">
                  <c:v>10.75</c:v>
                </c:pt>
                <c:pt idx="4">
                  <c:v>0.98399999999999999</c:v>
                </c:pt>
                <c:pt idx="5">
                  <c:v>1.68</c:v>
                </c:pt>
                <c:pt idx="6">
                  <c:v>6.12</c:v>
                </c:pt>
                <c:pt idx="7">
                  <c:v>0.58699999999999997</c:v>
                </c:pt>
                <c:pt idx="8">
                  <c:v>3.84</c:v>
                </c:pt>
                <c:pt idx="9">
                  <c:v>5.5</c:v>
                </c:pt>
              </c:numCache>
            </c:numRef>
          </c:val>
        </c:ser>
        <c:dLbls>
          <c:showVal val="1"/>
        </c:dLbls>
        <c:axId val="34662656"/>
        <c:axId val="34545664"/>
      </c:barChart>
      <c:catAx>
        <c:axId val="34662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545664"/>
        <c:crosses val="autoZero"/>
        <c:auto val="1"/>
        <c:lblAlgn val="ctr"/>
        <c:lblOffset val="100"/>
      </c:catAx>
      <c:valAx>
        <c:axId val="3454566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6626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5.61</c:v>
                </c:pt>
                <c:pt idx="1">
                  <c:v>8.35</c:v>
                </c:pt>
                <c:pt idx="2">
                  <c:v>9.4</c:v>
                </c:pt>
                <c:pt idx="3">
                  <c:v>20.89</c:v>
                </c:pt>
                <c:pt idx="4">
                  <c:v>8.8699999999999992</c:v>
                </c:pt>
                <c:pt idx="5">
                  <c:v>13.19</c:v>
                </c:pt>
                <c:pt idx="6">
                  <c:v>0.72699999999999998</c:v>
                </c:pt>
                <c:pt idx="7">
                  <c:v>16.809999999999999</c:v>
                </c:pt>
                <c:pt idx="8">
                  <c:v>9.2100000000000009</c:v>
                </c:pt>
                <c:pt idx="9">
                  <c:v>9.2100000000000009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26.88</c:v>
                </c:pt>
                <c:pt idx="1">
                  <c:v>9.01</c:v>
                </c:pt>
                <c:pt idx="2">
                  <c:v>14.27</c:v>
                </c:pt>
                <c:pt idx="3">
                  <c:v>19.25</c:v>
                </c:pt>
                <c:pt idx="4">
                  <c:v>22.18</c:v>
                </c:pt>
                <c:pt idx="5">
                  <c:v>18.79</c:v>
                </c:pt>
                <c:pt idx="6">
                  <c:v>3.69</c:v>
                </c:pt>
                <c:pt idx="7">
                  <c:v>27.6</c:v>
                </c:pt>
                <c:pt idx="8">
                  <c:v>8.6999999999999993</c:v>
                </c:pt>
                <c:pt idx="9">
                  <c:v>8.6999999999999993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9.43</c:v>
                </c:pt>
                <c:pt idx="1">
                  <c:v>22.94</c:v>
                </c:pt>
                <c:pt idx="2">
                  <c:v>6.1</c:v>
                </c:pt>
                <c:pt idx="3">
                  <c:v>13.84</c:v>
                </c:pt>
                <c:pt idx="4">
                  <c:v>17.36</c:v>
                </c:pt>
                <c:pt idx="5">
                  <c:v>20.18</c:v>
                </c:pt>
                <c:pt idx="6">
                  <c:v>10.18</c:v>
                </c:pt>
                <c:pt idx="7">
                  <c:v>5.5</c:v>
                </c:pt>
                <c:pt idx="8">
                  <c:v>24.54</c:v>
                </c:pt>
                <c:pt idx="9">
                  <c:v>24.54</c:v>
                </c:pt>
              </c:numCache>
            </c:numRef>
          </c:val>
        </c:ser>
        <c:dLbls>
          <c:showVal val="1"/>
        </c:dLbls>
        <c:axId val="35372416"/>
        <c:axId val="35382400"/>
      </c:barChart>
      <c:catAx>
        <c:axId val="353724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5382400"/>
        <c:crosses val="autoZero"/>
        <c:auto val="1"/>
        <c:lblAlgn val="ctr"/>
        <c:lblOffset val="100"/>
      </c:catAx>
      <c:valAx>
        <c:axId val="353824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3724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2.1</c:v>
                </c:pt>
                <c:pt idx="1">
                  <c:v>6.97</c:v>
                </c:pt>
                <c:pt idx="2">
                  <c:v>7.31</c:v>
                </c:pt>
                <c:pt idx="3">
                  <c:v>6.71</c:v>
                </c:pt>
                <c:pt idx="4">
                  <c:v>6.36</c:v>
                </c:pt>
                <c:pt idx="5">
                  <c:v>7.61</c:v>
                </c:pt>
                <c:pt idx="6">
                  <c:v>0.189</c:v>
                </c:pt>
                <c:pt idx="7">
                  <c:v>6.39</c:v>
                </c:pt>
                <c:pt idx="8">
                  <c:v>6.27</c:v>
                </c:pt>
                <c:pt idx="9">
                  <c:v>9.39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4.42</c:v>
                </c:pt>
                <c:pt idx="1">
                  <c:v>5.82</c:v>
                </c:pt>
                <c:pt idx="2">
                  <c:v>27.01</c:v>
                </c:pt>
                <c:pt idx="3">
                  <c:v>7.51</c:v>
                </c:pt>
                <c:pt idx="4">
                  <c:v>6.67</c:v>
                </c:pt>
                <c:pt idx="5">
                  <c:v>4.3099999999999996</c:v>
                </c:pt>
                <c:pt idx="6">
                  <c:v>0.71299999999999997</c:v>
                </c:pt>
                <c:pt idx="7">
                  <c:v>4.79</c:v>
                </c:pt>
                <c:pt idx="8">
                  <c:v>0.16600000000000001</c:v>
                </c:pt>
                <c:pt idx="9">
                  <c:v>2.5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6.79</c:v>
                </c:pt>
                <c:pt idx="1">
                  <c:v>6.2</c:v>
                </c:pt>
                <c:pt idx="2">
                  <c:v>11.93</c:v>
                </c:pt>
                <c:pt idx="3">
                  <c:v>7.81</c:v>
                </c:pt>
                <c:pt idx="4">
                  <c:v>6.28</c:v>
                </c:pt>
                <c:pt idx="5">
                  <c:v>6.51</c:v>
                </c:pt>
                <c:pt idx="6">
                  <c:v>0.48899999999999999</c:v>
                </c:pt>
                <c:pt idx="7">
                  <c:v>6.98</c:v>
                </c:pt>
                <c:pt idx="8">
                  <c:v>7.11</c:v>
                </c:pt>
                <c:pt idx="9">
                  <c:v>6.48</c:v>
                </c:pt>
              </c:numCache>
            </c:numRef>
          </c:val>
        </c:ser>
        <c:dLbls>
          <c:showVal val="1"/>
        </c:dLbls>
        <c:axId val="35434880"/>
        <c:axId val="36913920"/>
      </c:barChart>
      <c:catAx>
        <c:axId val="354348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6913920"/>
        <c:crosses val="autoZero"/>
        <c:auto val="1"/>
        <c:lblAlgn val="ctr"/>
        <c:lblOffset val="100"/>
      </c:catAx>
      <c:valAx>
        <c:axId val="369139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4348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2.56</c:v>
                </c:pt>
                <c:pt idx="1">
                  <c:v>7.62</c:v>
                </c:pt>
                <c:pt idx="2">
                  <c:v>8.2899999999999991</c:v>
                </c:pt>
                <c:pt idx="3">
                  <c:v>7.2</c:v>
                </c:pt>
                <c:pt idx="4">
                  <c:v>6.76</c:v>
                </c:pt>
                <c:pt idx="5">
                  <c:v>8.14</c:v>
                </c:pt>
                <c:pt idx="6">
                  <c:v>0.46200000000000002</c:v>
                </c:pt>
                <c:pt idx="7">
                  <c:v>8.15</c:v>
                </c:pt>
                <c:pt idx="8">
                  <c:v>7.97</c:v>
                </c:pt>
                <c:pt idx="9">
                  <c:v>19.12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5.55</c:v>
                </c:pt>
                <c:pt idx="1">
                  <c:v>6.33</c:v>
                </c:pt>
                <c:pt idx="2">
                  <c:v>27.55</c:v>
                </c:pt>
                <c:pt idx="3">
                  <c:v>7.9</c:v>
                </c:pt>
                <c:pt idx="4">
                  <c:v>7.64</c:v>
                </c:pt>
                <c:pt idx="5">
                  <c:v>7.55</c:v>
                </c:pt>
                <c:pt idx="6">
                  <c:v>1.04</c:v>
                </c:pt>
                <c:pt idx="7">
                  <c:v>6.22</c:v>
                </c:pt>
                <c:pt idx="8">
                  <c:v>0.89400000000000002</c:v>
                </c:pt>
                <c:pt idx="9">
                  <c:v>6.89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7.22</c:v>
                </c:pt>
                <c:pt idx="1">
                  <c:v>6.99</c:v>
                </c:pt>
                <c:pt idx="2">
                  <c:v>20.010000000000002</c:v>
                </c:pt>
                <c:pt idx="3">
                  <c:v>8.41</c:v>
                </c:pt>
                <c:pt idx="4">
                  <c:v>6.56</c:v>
                </c:pt>
                <c:pt idx="5">
                  <c:v>6.97</c:v>
                </c:pt>
                <c:pt idx="6">
                  <c:v>1.18</c:v>
                </c:pt>
                <c:pt idx="7">
                  <c:v>12.44</c:v>
                </c:pt>
                <c:pt idx="8">
                  <c:v>8.07</c:v>
                </c:pt>
              </c:numCache>
            </c:numRef>
          </c:val>
        </c:ser>
        <c:dLbls>
          <c:showVal val="1"/>
        </c:dLbls>
        <c:axId val="37007744"/>
        <c:axId val="37009280"/>
      </c:barChart>
      <c:catAx>
        <c:axId val="370077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7009280"/>
        <c:crosses val="autoZero"/>
        <c:auto val="1"/>
        <c:lblAlgn val="ctr"/>
        <c:lblOffset val="100"/>
      </c:catAx>
      <c:valAx>
        <c:axId val="370092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70077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0.67400000000000004</c:v>
                </c:pt>
                <c:pt idx="1">
                  <c:v>0.156</c:v>
                </c:pt>
                <c:pt idx="2">
                  <c:v>2.1</c:v>
                </c:pt>
                <c:pt idx="3">
                  <c:v>5.6</c:v>
                </c:pt>
                <c:pt idx="4">
                  <c:v>2.1</c:v>
                </c:pt>
                <c:pt idx="5">
                  <c:v>2.1</c:v>
                </c:pt>
                <c:pt idx="6">
                  <c:v>0.20699999999999999</c:v>
                </c:pt>
                <c:pt idx="7">
                  <c:v>4.3</c:v>
                </c:pt>
                <c:pt idx="8">
                  <c:v>3.5</c:v>
                </c:pt>
                <c:pt idx="9" formatCode="0.00">
                  <c:v>2.4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9.9</c:v>
                </c:pt>
                <c:pt idx="1">
                  <c:v>1.2</c:v>
                </c:pt>
                <c:pt idx="2">
                  <c:v>12.3</c:v>
                </c:pt>
                <c:pt idx="3">
                  <c:v>11.7</c:v>
                </c:pt>
                <c:pt idx="4">
                  <c:v>3.3</c:v>
                </c:pt>
                <c:pt idx="5">
                  <c:v>4.5</c:v>
                </c:pt>
                <c:pt idx="6">
                  <c:v>0.25700000000000001</c:v>
                </c:pt>
                <c:pt idx="7">
                  <c:v>1.7</c:v>
                </c:pt>
                <c:pt idx="8">
                  <c:v>11.6</c:v>
                </c:pt>
                <c:pt idx="9" formatCode="0.00">
                  <c:v>0.252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</c:v>
                </c:pt>
                <c:pt idx="1">
                  <c:v>1.5</c:v>
                </c:pt>
                <c:pt idx="2">
                  <c:v>2.1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0.67900000000000005</c:v>
                </c:pt>
                <c:pt idx="7">
                  <c:v>2.1</c:v>
                </c:pt>
                <c:pt idx="8">
                  <c:v>2</c:v>
                </c:pt>
                <c:pt idx="9" formatCode="0.00">
                  <c:v>1.9</c:v>
                </c:pt>
              </c:numCache>
            </c:numRef>
          </c:val>
        </c:ser>
        <c:dLbls>
          <c:showVal val="1"/>
        </c:dLbls>
        <c:axId val="37851904"/>
        <c:axId val="37853440"/>
      </c:barChart>
      <c:catAx>
        <c:axId val="378519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7853440"/>
        <c:crosses val="autoZero"/>
        <c:auto val="1"/>
        <c:lblAlgn val="ctr"/>
        <c:lblOffset val="100"/>
      </c:catAx>
      <c:valAx>
        <c:axId val="378534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78519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1.2</c:v>
                </c:pt>
                <c:pt idx="1">
                  <c:v>1.3</c:v>
                </c:pt>
                <c:pt idx="2">
                  <c:v>1.2</c:v>
                </c:pt>
                <c:pt idx="3">
                  <c:v>2.5</c:v>
                </c:pt>
                <c:pt idx="4">
                  <c:v>2.2999999999999998</c:v>
                </c:pt>
                <c:pt idx="5">
                  <c:v>2.2000000000000002</c:v>
                </c:pt>
                <c:pt idx="6">
                  <c:v>0.26400000000000001</c:v>
                </c:pt>
                <c:pt idx="7">
                  <c:v>1.9</c:v>
                </c:pt>
                <c:pt idx="8">
                  <c:v>4.0999999999999996</c:v>
                </c:pt>
                <c:pt idx="9" formatCode="0.00">
                  <c:v>5.5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3.3</c:v>
                </c:pt>
                <c:pt idx="1">
                  <c:v>0.48399999999999999</c:v>
                </c:pt>
                <c:pt idx="2">
                  <c:v>0.71599999999999997</c:v>
                </c:pt>
                <c:pt idx="3">
                  <c:v>2.5</c:v>
                </c:pt>
                <c:pt idx="4">
                  <c:v>2.8</c:v>
                </c:pt>
                <c:pt idx="5">
                  <c:v>0.224</c:v>
                </c:pt>
                <c:pt idx="6" formatCode="0.00">
                  <c:v>0.20100000000000001</c:v>
                </c:pt>
                <c:pt idx="7">
                  <c:v>4.3</c:v>
                </c:pt>
                <c:pt idx="8">
                  <c:v>1.5</c:v>
                </c:pt>
                <c:pt idx="9" formatCode="0.00">
                  <c:v>0.496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1.2</c:v>
                </c:pt>
                <c:pt idx="1">
                  <c:v>0.85899999999999999</c:v>
                </c:pt>
                <c:pt idx="2">
                  <c:v>1.4</c:v>
                </c:pt>
                <c:pt idx="3">
                  <c:v>1.3</c:v>
                </c:pt>
                <c:pt idx="4">
                  <c:v>1.4</c:v>
                </c:pt>
                <c:pt idx="5">
                  <c:v>1.4</c:v>
                </c:pt>
                <c:pt idx="6">
                  <c:v>0.38700000000000001</c:v>
                </c:pt>
                <c:pt idx="7">
                  <c:v>1.1000000000000001</c:v>
                </c:pt>
                <c:pt idx="8">
                  <c:v>1.5</c:v>
                </c:pt>
                <c:pt idx="9" formatCode="0.00">
                  <c:v>1.8</c:v>
                </c:pt>
              </c:numCache>
            </c:numRef>
          </c:val>
        </c:ser>
        <c:dLbls>
          <c:showVal val="1"/>
        </c:dLbls>
        <c:axId val="38642816"/>
        <c:axId val="38644352"/>
      </c:barChart>
      <c:catAx>
        <c:axId val="38642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8644352"/>
        <c:crosses val="autoZero"/>
        <c:auto val="1"/>
        <c:lblAlgn val="ctr"/>
        <c:lblOffset val="100"/>
      </c:catAx>
      <c:valAx>
        <c:axId val="386443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86428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78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3.38</c:v>
                </c:pt>
                <c:pt idx="1">
                  <c:v>11.77</c:v>
                </c:pt>
                <c:pt idx="2">
                  <c:v>8.58</c:v>
                </c:pt>
                <c:pt idx="3">
                  <c:v>8.77</c:v>
                </c:pt>
                <c:pt idx="4">
                  <c:v>3.44</c:v>
                </c:pt>
                <c:pt idx="5">
                  <c:v>12.66</c:v>
                </c:pt>
                <c:pt idx="6">
                  <c:v>0.66</c:v>
                </c:pt>
                <c:pt idx="7">
                  <c:v>16.41</c:v>
                </c:pt>
                <c:pt idx="8">
                  <c:v>7.1</c:v>
                </c:pt>
                <c:pt idx="9">
                  <c:v>7.33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23.04</c:v>
                </c:pt>
                <c:pt idx="1">
                  <c:v>4.51</c:v>
                </c:pt>
                <c:pt idx="2">
                  <c:v>6.77</c:v>
                </c:pt>
                <c:pt idx="3">
                  <c:v>14.85</c:v>
                </c:pt>
                <c:pt idx="4">
                  <c:v>25.54</c:v>
                </c:pt>
                <c:pt idx="5">
                  <c:v>8.8000000000000007</c:v>
                </c:pt>
                <c:pt idx="6">
                  <c:v>3.12</c:v>
                </c:pt>
                <c:pt idx="7">
                  <c:v>13.47</c:v>
                </c:pt>
                <c:pt idx="8">
                  <c:v>20</c:v>
                </c:pt>
                <c:pt idx="9">
                  <c:v>2.11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17.34</c:v>
                </c:pt>
                <c:pt idx="1">
                  <c:v>19.11</c:v>
                </c:pt>
                <c:pt idx="2">
                  <c:v>19.77</c:v>
                </c:pt>
                <c:pt idx="3">
                  <c:v>7.79</c:v>
                </c:pt>
                <c:pt idx="4">
                  <c:v>17.920000000000002</c:v>
                </c:pt>
                <c:pt idx="5">
                  <c:v>15.44</c:v>
                </c:pt>
                <c:pt idx="6">
                  <c:v>3.92</c:v>
                </c:pt>
                <c:pt idx="7">
                  <c:v>11.74</c:v>
                </c:pt>
                <c:pt idx="8">
                  <c:v>21.63</c:v>
                </c:pt>
                <c:pt idx="9">
                  <c:v>6.23</c:v>
                </c:pt>
              </c:numCache>
            </c:numRef>
          </c:val>
        </c:ser>
        <c:dLbls>
          <c:showVal val="1"/>
        </c:dLbls>
        <c:axId val="78153216"/>
        <c:axId val="78154752"/>
      </c:barChart>
      <c:catAx>
        <c:axId val="78153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8154752"/>
        <c:crosses val="autoZero"/>
        <c:auto val="1"/>
        <c:lblAlgn val="ctr"/>
        <c:lblOffset val="100"/>
      </c:catAx>
      <c:valAx>
        <c:axId val="781547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81532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Group10)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29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05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December 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ABU ALHASANI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06:18PM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29.211888, 48.104241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HARFY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ALADAN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29.236502, 48.063271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HARDEE’S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ALDAHAR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05:37PM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29.168194, 48.067601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ALMESILAH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06:47PM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29.267147, 48.087329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BURGER 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ALQOSOR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29.215605,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48.076309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ALQURAIN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29.203681, 48.076196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KUWAIT AIRPORT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07:23PM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29.240565, 47.971285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MUBARAK ALKABER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06:05PM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29.188587, 48.079893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SABAH ALSALEM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29.253753, 48.057381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SABHAN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29.230109, 48.007309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</a:t>
            </a:r>
            <a:r>
              <a:rPr lang="en-US" altLang="en-US" sz="2000" dirty="0" smtClean="0">
                <a:ea typeface="MS PGothic" pitchFamily="34" charset="-128"/>
              </a:rPr>
              <a:t>10 </a:t>
            </a:r>
            <a:r>
              <a:rPr lang="en-US" altLang="en-US" sz="2000" dirty="0" smtClean="0">
                <a:ea typeface="MS PGothic" pitchFamily="34" charset="-128"/>
              </a:rPr>
              <a:t>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914400"/>
            <a:ext cx="869473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21252</TotalTime>
  <Words>514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1393</cp:revision>
  <dcterms:created xsi:type="dcterms:W3CDTF">2012-10-01T05:39:34Z</dcterms:created>
  <dcterms:modified xsi:type="dcterms:W3CDTF">2015-11-21T07:25:44Z</dcterms:modified>
</cp:coreProperties>
</file>