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2.5</c:v>
                </c:pt>
                <c:pt idx="1">
                  <c:v>2.98</c:v>
                </c:pt>
                <c:pt idx="2">
                  <c:v>11.81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2.9299999999999997</c:v>
                </c:pt>
                <c:pt idx="1">
                  <c:v>7.04</c:v>
                </c:pt>
                <c:pt idx="2">
                  <c:v>11.67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3.4699999999999998</c:v>
                </c:pt>
                <c:pt idx="1">
                  <c:v>1.3900000000000001</c:v>
                </c:pt>
                <c:pt idx="2">
                  <c:v>18.649999999999999</c:v>
                </c:pt>
              </c:numCache>
            </c:numRef>
          </c:val>
        </c:ser>
        <c:dLbls>
          <c:showVal val="1"/>
        </c:dLbls>
        <c:axId val="60747776"/>
        <c:axId val="60749312"/>
      </c:barChart>
      <c:catAx>
        <c:axId val="6074777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0749312"/>
        <c:crosses val="autoZero"/>
        <c:auto val="1"/>
        <c:lblAlgn val="ctr"/>
        <c:lblOffset val="100"/>
      </c:catAx>
      <c:valAx>
        <c:axId val="607493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074777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23.64</c:v>
                </c:pt>
                <c:pt idx="1">
                  <c:v>15.81</c:v>
                </c:pt>
                <c:pt idx="2">
                  <c:v>6.4</c:v>
                </c:pt>
                <c:pt idx="3">
                  <c:v>23.23</c:v>
                </c:pt>
                <c:pt idx="4">
                  <c:v>13.229999999999999</c:v>
                </c:pt>
                <c:pt idx="5">
                  <c:v>16.260000000000002</c:v>
                </c:pt>
                <c:pt idx="6">
                  <c:v>21.21</c:v>
                </c:pt>
                <c:pt idx="7">
                  <c:v>19.82</c:v>
                </c:pt>
                <c:pt idx="8">
                  <c:v>9.3700000000000028</c:v>
                </c:pt>
                <c:pt idx="9">
                  <c:v>19.989999999999991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15.96</c:v>
                </c:pt>
                <c:pt idx="1">
                  <c:v>20.22</c:v>
                </c:pt>
                <c:pt idx="2">
                  <c:v>0.92</c:v>
                </c:pt>
                <c:pt idx="3">
                  <c:v>17.62</c:v>
                </c:pt>
                <c:pt idx="4">
                  <c:v>19.079999999999995</c:v>
                </c:pt>
                <c:pt idx="5">
                  <c:v>27.12</c:v>
                </c:pt>
                <c:pt idx="6">
                  <c:v>21.71</c:v>
                </c:pt>
                <c:pt idx="7">
                  <c:v>27.439999999999998</c:v>
                </c:pt>
                <c:pt idx="8">
                  <c:v>2.7800000000000002</c:v>
                </c:pt>
                <c:pt idx="9">
                  <c:v>28.310000000000002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2.96</c:v>
                </c:pt>
                <c:pt idx="1">
                  <c:v>39.370000000000005</c:v>
                </c:pt>
                <c:pt idx="2">
                  <c:v>10.51</c:v>
                </c:pt>
                <c:pt idx="3">
                  <c:v>16.82</c:v>
                </c:pt>
                <c:pt idx="4">
                  <c:v>14.01</c:v>
                </c:pt>
                <c:pt idx="5">
                  <c:v>29.21</c:v>
                </c:pt>
                <c:pt idx="6">
                  <c:v>20.5</c:v>
                </c:pt>
                <c:pt idx="7">
                  <c:v>39.339999999999996</c:v>
                </c:pt>
                <c:pt idx="8">
                  <c:v>25.79</c:v>
                </c:pt>
                <c:pt idx="9">
                  <c:v>18.630000000000003</c:v>
                </c:pt>
              </c:numCache>
            </c:numRef>
          </c:val>
        </c:ser>
        <c:dLbls>
          <c:showVal val="1"/>
        </c:dLbls>
        <c:axId val="100383744"/>
        <c:axId val="101057280"/>
      </c:barChart>
      <c:catAx>
        <c:axId val="1003837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057280"/>
        <c:crosses val="autoZero"/>
        <c:auto val="1"/>
        <c:lblAlgn val="ctr"/>
        <c:lblOffset val="100"/>
      </c:catAx>
      <c:valAx>
        <c:axId val="10105728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03837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7.4700000000000015</c:v>
                </c:pt>
                <c:pt idx="1">
                  <c:v>1.78</c:v>
                </c:pt>
                <c:pt idx="2">
                  <c:v>13.5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6.18</c:v>
                </c:pt>
                <c:pt idx="1">
                  <c:v>1.1200000000000001</c:v>
                </c:pt>
                <c:pt idx="2">
                  <c:v>8.94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6.18</c:v>
                </c:pt>
                <c:pt idx="1">
                  <c:v>0.64000000000000024</c:v>
                </c:pt>
                <c:pt idx="2">
                  <c:v>11.62</c:v>
                </c:pt>
              </c:numCache>
            </c:numRef>
          </c:val>
        </c:ser>
        <c:dLbls>
          <c:showVal val="1"/>
        </c:dLbls>
        <c:axId val="76154752"/>
        <c:axId val="76227712"/>
      </c:barChart>
      <c:catAx>
        <c:axId val="7615475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6227712"/>
        <c:crosses val="autoZero"/>
        <c:auto val="1"/>
        <c:lblAlgn val="ctr"/>
        <c:lblOffset val="100"/>
      </c:catAx>
      <c:valAx>
        <c:axId val="762277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615475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2.3099999999999996</c:v>
                </c:pt>
                <c:pt idx="1">
                  <c:v>1.06</c:v>
                </c:pt>
                <c:pt idx="2">
                  <c:v>1.03</c:v>
                </c:pt>
                <c:pt idx="3">
                  <c:v>3.15</c:v>
                </c:pt>
                <c:pt idx="4">
                  <c:v>4.76</c:v>
                </c:pt>
                <c:pt idx="5">
                  <c:v>1.29</c:v>
                </c:pt>
                <c:pt idx="6">
                  <c:v>2.65</c:v>
                </c:pt>
                <c:pt idx="7">
                  <c:v>1.9000000000000001</c:v>
                </c:pt>
                <c:pt idx="8">
                  <c:v>3.15</c:v>
                </c:pt>
                <c:pt idx="9">
                  <c:v>3.68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2.0099999999999998</c:v>
                </c:pt>
                <c:pt idx="1">
                  <c:v>5.09</c:v>
                </c:pt>
                <c:pt idx="2">
                  <c:v>0.91600000000000004</c:v>
                </c:pt>
                <c:pt idx="3">
                  <c:v>5.91</c:v>
                </c:pt>
                <c:pt idx="4">
                  <c:v>1.87</c:v>
                </c:pt>
                <c:pt idx="5">
                  <c:v>1.31</c:v>
                </c:pt>
                <c:pt idx="6">
                  <c:v>2.3299999999999996</c:v>
                </c:pt>
                <c:pt idx="7">
                  <c:v>2.27</c:v>
                </c:pt>
                <c:pt idx="8">
                  <c:v>2.2599999999999998</c:v>
                </c:pt>
                <c:pt idx="9">
                  <c:v>5.3599999999999994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1.1100000000000001</c:v>
                </c:pt>
                <c:pt idx="1">
                  <c:v>5.41</c:v>
                </c:pt>
                <c:pt idx="2">
                  <c:v>0.6150000000000001</c:v>
                </c:pt>
                <c:pt idx="3">
                  <c:v>15</c:v>
                </c:pt>
                <c:pt idx="4">
                  <c:v>0.38800000000000007</c:v>
                </c:pt>
                <c:pt idx="5">
                  <c:v>1.46</c:v>
                </c:pt>
                <c:pt idx="6">
                  <c:v>1.3900000000000001</c:v>
                </c:pt>
                <c:pt idx="7">
                  <c:v>1.9500000000000002</c:v>
                </c:pt>
                <c:pt idx="8">
                  <c:v>4.6899999999999995</c:v>
                </c:pt>
                <c:pt idx="9">
                  <c:v>2.67</c:v>
                </c:pt>
              </c:numCache>
            </c:numRef>
          </c:val>
        </c:ser>
        <c:dLbls>
          <c:showVal val="1"/>
        </c:dLbls>
        <c:axId val="76262784"/>
        <c:axId val="77665408"/>
      </c:barChart>
      <c:catAx>
        <c:axId val="76262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7665408"/>
        <c:crosses val="autoZero"/>
        <c:auto val="1"/>
        <c:lblAlgn val="ctr"/>
        <c:lblOffset val="100"/>
      </c:catAx>
      <c:valAx>
        <c:axId val="776654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626278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16.829999999999995</c:v>
                </c:pt>
                <c:pt idx="1">
                  <c:v>18.18</c:v>
                </c:pt>
                <c:pt idx="2">
                  <c:v>3.34</c:v>
                </c:pt>
                <c:pt idx="3">
                  <c:v>4.1599999999999993</c:v>
                </c:pt>
                <c:pt idx="4">
                  <c:v>9.16</c:v>
                </c:pt>
                <c:pt idx="5">
                  <c:v>9.5400000000000009</c:v>
                </c:pt>
                <c:pt idx="6">
                  <c:v>24.56</c:v>
                </c:pt>
                <c:pt idx="7">
                  <c:v>9.75</c:v>
                </c:pt>
                <c:pt idx="8">
                  <c:v>5.2</c:v>
                </c:pt>
                <c:pt idx="9">
                  <c:v>12.450000000000001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16.37</c:v>
                </c:pt>
                <c:pt idx="1">
                  <c:v>24.130000000000003</c:v>
                </c:pt>
                <c:pt idx="2">
                  <c:v>1.27</c:v>
                </c:pt>
                <c:pt idx="3">
                  <c:v>18.18</c:v>
                </c:pt>
                <c:pt idx="4">
                  <c:v>25.97</c:v>
                </c:pt>
                <c:pt idx="5">
                  <c:v>19.86</c:v>
                </c:pt>
                <c:pt idx="6">
                  <c:v>19.68</c:v>
                </c:pt>
                <c:pt idx="7">
                  <c:v>17.959999999999997</c:v>
                </c:pt>
                <c:pt idx="8">
                  <c:v>3.8099999999999996</c:v>
                </c:pt>
                <c:pt idx="9">
                  <c:v>19.53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7.1</c:v>
                </c:pt>
                <c:pt idx="1">
                  <c:v>22.2</c:v>
                </c:pt>
                <c:pt idx="2">
                  <c:v>0.80700000000000005</c:v>
                </c:pt>
                <c:pt idx="3">
                  <c:v>21.99</c:v>
                </c:pt>
                <c:pt idx="4">
                  <c:v>8.68</c:v>
                </c:pt>
                <c:pt idx="5">
                  <c:v>8.120000000000001</c:v>
                </c:pt>
                <c:pt idx="6">
                  <c:v>12.350000000000001</c:v>
                </c:pt>
                <c:pt idx="7">
                  <c:v>28.72</c:v>
                </c:pt>
                <c:pt idx="8">
                  <c:v>7</c:v>
                </c:pt>
                <c:pt idx="9">
                  <c:v>13.84</c:v>
                </c:pt>
              </c:numCache>
            </c:numRef>
          </c:val>
        </c:ser>
        <c:dLbls>
          <c:showVal val="1"/>
        </c:dLbls>
        <c:axId val="68809472"/>
        <c:axId val="68811008"/>
      </c:barChart>
      <c:catAx>
        <c:axId val="688094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8811008"/>
        <c:crosses val="autoZero"/>
        <c:auto val="1"/>
        <c:lblAlgn val="ctr"/>
        <c:lblOffset val="100"/>
      </c:catAx>
      <c:valAx>
        <c:axId val="688110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88094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4.6499999999999995</c:v>
                </c:pt>
                <c:pt idx="1">
                  <c:v>6.4300000000000006</c:v>
                </c:pt>
                <c:pt idx="2">
                  <c:v>4.71</c:v>
                </c:pt>
                <c:pt idx="3">
                  <c:v>3.92</c:v>
                </c:pt>
                <c:pt idx="4">
                  <c:v>8.0300000000000011</c:v>
                </c:pt>
                <c:pt idx="5">
                  <c:v>7.1899999999999995</c:v>
                </c:pt>
                <c:pt idx="6">
                  <c:v>7.6599999999999993</c:v>
                </c:pt>
                <c:pt idx="7">
                  <c:v>6.67</c:v>
                </c:pt>
                <c:pt idx="8">
                  <c:v>7.8</c:v>
                </c:pt>
                <c:pt idx="9">
                  <c:v>22.35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5.7700000000000005</c:v>
                </c:pt>
                <c:pt idx="1">
                  <c:v>6.59</c:v>
                </c:pt>
                <c:pt idx="2">
                  <c:v>4.9400000000000004</c:v>
                </c:pt>
                <c:pt idx="3">
                  <c:v>7.83</c:v>
                </c:pt>
                <c:pt idx="4">
                  <c:v>7.34</c:v>
                </c:pt>
                <c:pt idx="5">
                  <c:v>7.59</c:v>
                </c:pt>
                <c:pt idx="6">
                  <c:v>7.98</c:v>
                </c:pt>
                <c:pt idx="7">
                  <c:v>6.09</c:v>
                </c:pt>
                <c:pt idx="8">
                  <c:v>6.75</c:v>
                </c:pt>
                <c:pt idx="9">
                  <c:v>1.9000000000000001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2.3899999999999997</c:v>
                </c:pt>
                <c:pt idx="1">
                  <c:v>8.31</c:v>
                </c:pt>
                <c:pt idx="2">
                  <c:v>0.43200000000000005</c:v>
                </c:pt>
                <c:pt idx="3">
                  <c:v>3.7</c:v>
                </c:pt>
                <c:pt idx="4">
                  <c:v>7.4</c:v>
                </c:pt>
                <c:pt idx="5">
                  <c:v>0.4240000000000001</c:v>
                </c:pt>
                <c:pt idx="6">
                  <c:v>5.78</c:v>
                </c:pt>
                <c:pt idx="7">
                  <c:v>5.78</c:v>
                </c:pt>
                <c:pt idx="8">
                  <c:v>4.83</c:v>
                </c:pt>
                <c:pt idx="9">
                  <c:v>26.939999999999998</c:v>
                </c:pt>
              </c:numCache>
            </c:numRef>
          </c:val>
        </c:ser>
        <c:dLbls>
          <c:showVal val="1"/>
        </c:dLbls>
        <c:axId val="82657664"/>
        <c:axId val="82659200"/>
      </c:barChart>
      <c:catAx>
        <c:axId val="826576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2659200"/>
        <c:crosses val="autoZero"/>
        <c:auto val="1"/>
        <c:lblAlgn val="ctr"/>
        <c:lblOffset val="100"/>
      </c:catAx>
      <c:valAx>
        <c:axId val="826592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265766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7.64</c:v>
                </c:pt>
                <c:pt idx="1">
                  <c:v>7.55</c:v>
                </c:pt>
                <c:pt idx="2">
                  <c:v>7.42</c:v>
                </c:pt>
                <c:pt idx="3">
                  <c:v>7.49</c:v>
                </c:pt>
                <c:pt idx="4">
                  <c:v>9.51</c:v>
                </c:pt>
                <c:pt idx="5">
                  <c:v>8.51</c:v>
                </c:pt>
                <c:pt idx="6">
                  <c:v>8.1399999999999988</c:v>
                </c:pt>
                <c:pt idx="7">
                  <c:v>6.92</c:v>
                </c:pt>
                <c:pt idx="8">
                  <c:v>8.7299999999999986</c:v>
                </c:pt>
                <c:pt idx="9">
                  <c:v>24.82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7.4700000000000006</c:v>
                </c:pt>
                <c:pt idx="1">
                  <c:v>7.46</c:v>
                </c:pt>
                <c:pt idx="2">
                  <c:v>6.68</c:v>
                </c:pt>
                <c:pt idx="3">
                  <c:v>9</c:v>
                </c:pt>
                <c:pt idx="4">
                  <c:v>8.48</c:v>
                </c:pt>
                <c:pt idx="5">
                  <c:v>8.0300000000000011</c:v>
                </c:pt>
                <c:pt idx="6">
                  <c:v>10.33</c:v>
                </c:pt>
                <c:pt idx="7">
                  <c:v>7.6099999999999994</c:v>
                </c:pt>
                <c:pt idx="8">
                  <c:v>7.37</c:v>
                </c:pt>
                <c:pt idx="9">
                  <c:v>20.12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3.53</c:v>
                </c:pt>
                <c:pt idx="1">
                  <c:v>10.11</c:v>
                </c:pt>
                <c:pt idx="2">
                  <c:v>0.79700000000000004</c:v>
                </c:pt>
                <c:pt idx="3">
                  <c:v>4.8099999999999996</c:v>
                </c:pt>
                <c:pt idx="4">
                  <c:v>8.7900000000000009</c:v>
                </c:pt>
                <c:pt idx="5">
                  <c:v>0.71200000000000008</c:v>
                </c:pt>
                <c:pt idx="6">
                  <c:v>8.68</c:v>
                </c:pt>
                <c:pt idx="7">
                  <c:v>6.68</c:v>
                </c:pt>
                <c:pt idx="8">
                  <c:v>7.96</c:v>
                </c:pt>
                <c:pt idx="9">
                  <c:v>29.3</c:v>
                </c:pt>
              </c:numCache>
            </c:numRef>
          </c:val>
        </c:ser>
        <c:dLbls>
          <c:showVal val="1"/>
        </c:dLbls>
        <c:axId val="84534784"/>
        <c:axId val="84536320"/>
      </c:barChart>
      <c:catAx>
        <c:axId val="84534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4536320"/>
        <c:crosses val="autoZero"/>
        <c:auto val="1"/>
        <c:lblAlgn val="ctr"/>
        <c:lblOffset val="100"/>
      </c:catAx>
      <c:valAx>
        <c:axId val="845363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453478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2.1</c:v>
                </c:pt>
                <c:pt idx="1">
                  <c:v>2.5</c:v>
                </c:pt>
                <c:pt idx="2">
                  <c:v>1.9000000000000001</c:v>
                </c:pt>
                <c:pt idx="3">
                  <c:v>2.4</c:v>
                </c:pt>
                <c:pt idx="4">
                  <c:v>2</c:v>
                </c:pt>
                <c:pt idx="5">
                  <c:v>7.6</c:v>
                </c:pt>
                <c:pt idx="6">
                  <c:v>4.4000000000000004</c:v>
                </c:pt>
                <c:pt idx="7">
                  <c:v>2.5</c:v>
                </c:pt>
                <c:pt idx="8">
                  <c:v>2.2999999999999998</c:v>
                </c:pt>
                <c:pt idx="9" formatCode="0.00">
                  <c:v>2.1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7.5</c:v>
                </c:pt>
                <c:pt idx="1">
                  <c:v>4.4000000000000004</c:v>
                </c:pt>
                <c:pt idx="2">
                  <c:v>0.6080000000000001</c:v>
                </c:pt>
                <c:pt idx="3">
                  <c:v>23.9</c:v>
                </c:pt>
                <c:pt idx="4">
                  <c:v>5</c:v>
                </c:pt>
                <c:pt idx="5">
                  <c:v>8.8000000000000007</c:v>
                </c:pt>
                <c:pt idx="6">
                  <c:v>2.5</c:v>
                </c:pt>
                <c:pt idx="7">
                  <c:v>1.4</c:v>
                </c:pt>
                <c:pt idx="8">
                  <c:v>2.2999999999999998</c:v>
                </c:pt>
                <c:pt idx="9" formatCode="0.00">
                  <c:v>14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1.8</c:v>
                </c:pt>
                <c:pt idx="1">
                  <c:v>1.7</c:v>
                </c:pt>
                <c:pt idx="2">
                  <c:v>0.58699999999999997</c:v>
                </c:pt>
                <c:pt idx="3">
                  <c:v>1.8</c:v>
                </c:pt>
                <c:pt idx="4">
                  <c:v>2</c:v>
                </c:pt>
                <c:pt idx="5">
                  <c:v>1.6</c:v>
                </c:pt>
                <c:pt idx="6">
                  <c:v>1.9000000000000001</c:v>
                </c:pt>
                <c:pt idx="7">
                  <c:v>0.87300000000000011</c:v>
                </c:pt>
                <c:pt idx="8">
                  <c:v>0.40900000000000003</c:v>
                </c:pt>
                <c:pt idx="9" formatCode="0.00">
                  <c:v>1.2</c:v>
                </c:pt>
              </c:numCache>
            </c:numRef>
          </c:val>
        </c:ser>
        <c:dLbls>
          <c:showVal val="1"/>
        </c:dLbls>
        <c:axId val="85444480"/>
        <c:axId val="85446016"/>
      </c:barChart>
      <c:catAx>
        <c:axId val="854444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446016"/>
        <c:crosses val="autoZero"/>
        <c:auto val="1"/>
        <c:lblAlgn val="ctr"/>
        <c:lblOffset val="100"/>
      </c:catAx>
      <c:valAx>
        <c:axId val="854460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44448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3.5</c:v>
                </c:pt>
                <c:pt idx="1">
                  <c:v>2.2000000000000002</c:v>
                </c:pt>
                <c:pt idx="2">
                  <c:v>2.6</c:v>
                </c:pt>
                <c:pt idx="3">
                  <c:v>0.84800000000000009</c:v>
                </c:pt>
                <c:pt idx="4">
                  <c:v>1.4</c:v>
                </c:pt>
                <c:pt idx="5">
                  <c:v>2.1</c:v>
                </c:pt>
                <c:pt idx="6">
                  <c:v>1.8</c:v>
                </c:pt>
                <c:pt idx="7">
                  <c:v>3.5</c:v>
                </c:pt>
                <c:pt idx="8">
                  <c:v>1.1000000000000001</c:v>
                </c:pt>
                <c:pt idx="9" formatCode="0.00">
                  <c:v>0.71600000000000008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0.33100000000000007</c:v>
                </c:pt>
                <c:pt idx="1">
                  <c:v>0.32800000000000007</c:v>
                </c:pt>
                <c:pt idx="2">
                  <c:v>1.8</c:v>
                </c:pt>
                <c:pt idx="3">
                  <c:v>0.37800000000000006</c:v>
                </c:pt>
                <c:pt idx="4">
                  <c:v>0.81399999999999995</c:v>
                </c:pt>
                <c:pt idx="5">
                  <c:v>0.57500000000000007</c:v>
                </c:pt>
                <c:pt idx="6" formatCode="0.00">
                  <c:v>2.4</c:v>
                </c:pt>
                <c:pt idx="7">
                  <c:v>0.13800000000000001</c:v>
                </c:pt>
                <c:pt idx="8">
                  <c:v>0.23400000000000001</c:v>
                </c:pt>
                <c:pt idx="9" formatCode="0.00">
                  <c:v>0.251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1.4</c:v>
                </c:pt>
                <c:pt idx="1">
                  <c:v>1.3</c:v>
                </c:pt>
                <c:pt idx="2">
                  <c:v>4.0000000000000008E-2</c:v>
                </c:pt>
                <c:pt idx="3">
                  <c:v>0.26600000000000001</c:v>
                </c:pt>
                <c:pt idx="4">
                  <c:v>1.8</c:v>
                </c:pt>
                <c:pt idx="5">
                  <c:v>0.34200000000000008</c:v>
                </c:pt>
                <c:pt idx="6">
                  <c:v>1.1000000000000001</c:v>
                </c:pt>
                <c:pt idx="7">
                  <c:v>1.3</c:v>
                </c:pt>
                <c:pt idx="8">
                  <c:v>1.2</c:v>
                </c:pt>
                <c:pt idx="9" formatCode="0.00">
                  <c:v>0.55500000000000005</c:v>
                </c:pt>
              </c:numCache>
            </c:numRef>
          </c:val>
        </c:ser>
        <c:dLbls>
          <c:showVal val="1"/>
        </c:dLbls>
        <c:axId val="86489344"/>
        <c:axId val="92676096"/>
      </c:barChart>
      <c:catAx>
        <c:axId val="864893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2676096"/>
        <c:crosses val="autoZero"/>
        <c:auto val="1"/>
        <c:lblAlgn val="ctr"/>
        <c:lblOffset val="100"/>
      </c:catAx>
      <c:valAx>
        <c:axId val="9267609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64893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312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23.88</c:v>
                </c:pt>
                <c:pt idx="1">
                  <c:v>14.94</c:v>
                </c:pt>
                <c:pt idx="2">
                  <c:v>2.2799999999999998</c:v>
                </c:pt>
                <c:pt idx="3">
                  <c:v>6.76</c:v>
                </c:pt>
                <c:pt idx="4">
                  <c:v>7.9700000000000006</c:v>
                </c:pt>
                <c:pt idx="5">
                  <c:v>19.03</c:v>
                </c:pt>
                <c:pt idx="6">
                  <c:v>15.26</c:v>
                </c:pt>
                <c:pt idx="7">
                  <c:v>14.82</c:v>
                </c:pt>
                <c:pt idx="8">
                  <c:v>6.84</c:v>
                </c:pt>
                <c:pt idx="9">
                  <c:v>6.2700000000000005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24.75</c:v>
                </c:pt>
                <c:pt idx="1">
                  <c:v>11.88</c:v>
                </c:pt>
                <c:pt idx="2">
                  <c:v>0.56000000000000005</c:v>
                </c:pt>
                <c:pt idx="3">
                  <c:v>4.38</c:v>
                </c:pt>
                <c:pt idx="4">
                  <c:v>1.75</c:v>
                </c:pt>
                <c:pt idx="5">
                  <c:v>19.610000000000003</c:v>
                </c:pt>
                <c:pt idx="6">
                  <c:v>14.17</c:v>
                </c:pt>
                <c:pt idx="7">
                  <c:v>18.87</c:v>
                </c:pt>
                <c:pt idx="8">
                  <c:v>2</c:v>
                </c:pt>
                <c:pt idx="9">
                  <c:v>18.77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AlAhmadi</c:v>
                </c:pt>
                <c:pt idx="1">
                  <c:v>AlDubaeiyah</c:v>
                </c:pt>
                <c:pt idx="2">
                  <c:v>AlFahahel</c:v>
                </c:pt>
                <c:pt idx="3">
                  <c:v>Ali AlSalem</c:v>
                </c:pt>
                <c:pt idx="4">
                  <c:v>AlZor Port</c:v>
                </c:pt>
                <c:pt idx="5">
                  <c:v>AlZor </c:v>
                </c:pt>
                <c:pt idx="6">
                  <c:v>Bnaider</c:v>
                </c:pt>
                <c:pt idx="7">
                  <c:v>Julieaah</c:v>
                </c:pt>
                <c:pt idx="8">
                  <c:v>Mina Abdullah</c:v>
                </c:pt>
                <c:pt idx="9">
                  <c:v>Shuiba Ind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7.92</c:v>
                </c:pt>
                <c:pt idx="1">
                  <c:v>37.15</c:v>
                </c:pt>
                <c:pt idx="2">
                  <c:v>0.54</c:v>
                </c:pt>
                <c:pt idx="3">
                  <c:v>18.04</c:v>
                </c:pt>
                <c:pt idx="4">
                  <c:v>11.96</c:v>
                </c:pt>
                <c:pt idx="5">
                  <c:v>30.18</c:v>
                </c:pt>
                <c:pt idx="6">
                  <c:v>30.610000000000003</c:v>
                </c:pt>
                <c:pt idx="7">
                  <c:v>29.939999999999998</c:v>
                </c:pt>
                <c:pt idx="8">
                  <c:v>11.93</c:v>
                </c:pt>
                <c:pt idx="9">
                  <c:v>8.2299999999999986</c:v>
                </c:pt>
              </c:numCache>
            </c:numRef>
          </c:val>
        </c:ser>
        <c:dLbls>
          <c:showVal val="1"/>
        </c:dLbls>
        <c:axId val="92764800"/>
        <c:axId val="92770688"/>
      </c:barChart>
      <c:catAx>
        <c:axId val="927648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2770688"/>
        <c:crosses val="autoZero"/>
        <c:auto val="1"/>
        <c:lblAlgn val="ctr"/>
        <c:lblOffset val="100"/>
      </c:catAx>
      <c:valAx>
        <c:axId val="927706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276480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(Group12)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 18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25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November 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12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ALAHMADI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10:09PM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29.085350, 48.081765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AHMADI IND.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ALDUBAEIYAH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07:34PM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28.938932, 48.199307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CHALET ROAD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ALFAHAHEL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08:27PM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29.090287, 48.130390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SCHOOL-PARKING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ALI ALSALEM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09:33PM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28.962981, 48.160576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PARKING </a:t>
                      </a: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ALZOR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06:02PM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28.738966, 48.368709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ALZOR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ROAD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ALZOR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05:15PM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28.672490, 48.385949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CHALET AREA </a:t>
                      </a: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BNAIDER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06:30PM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28.789625, 48.286135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CHALET AREA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JULIEAAH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07:01PM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28.880280, 48.283915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SEASHELL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MINA ABDULLAH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07:55PM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28.960388, 48.178320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CHALET 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SHUIBA IND.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09:38AM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28.995128, 48.124396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</a:t>
            </a:r>
            <a:r>
              <a:rPr lang="en-US" altLang="en-US" sz="2000" dirty="0" smtClean="0">
                <a:ea typeface="MS PGothic" pitchFamily="34" charset="-128"/>
              </a:rPr>
              <a:t>12 </a:t>
            </a:r>
            <a:r>
              <a:rPr lang="en-US" altLang="en-US" sz="2000" dirty="0" smtClean="0">
                <a:ea typeface="MS PGothic" pitchFamily="34" charset="-128"/>
              </a:rPr>
              <a:t>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1"/>
            <a:ext cx="78486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21526</TotalTime>
  <Words>519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1411</cp:revision>
  <dcterms:created xsi:type="dcterms:W3CDTF">2012-10-01T05:39:34Z</dcterms:created>
  <dcterms:modified xsi:type="dcterms:W3CDTF">2015-11-26T05:44:39Z</dcterms:modified>
</cp:coreProperties>
</file>