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80" d="100"/>
          <a:sy n="80" d="100"/>
        </p:scale>
        <p:origin x="-918" y="-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4.3199999999999994</c:v>
                </c:pt>
                <c:pt idx="1">
                  <c:v>2.54</c:v>
                </c:pt>
                <c:pt idx="2">
                  <c:v>14.950000000000001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4.99</c:v>
                </c:pt>
                <c:pt idx="1">
                  <c:v>4.8599999999999994</c:v>
                </c:pt>
                <c:pt idx="2">
                  <c:v>7.38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3.19</c:v>
                </c:pt>
                <c:pt idx="1">
                  <c:v>1.58</c:v>
                </c:pt>
                <c:pt idx="2">
                  <c:v>18.05</c:v>
                </c:pt>
              </c:numCache>
            </c:numRef>
          </c:val>
        </c:ser>
        <c:dLbls>
          <c:showVal val="1"/>
        </c:dLbls>
        <c:axId val="63758720"/>
        <c:axId val="63760256"/>
      </c:barChart>
      <c:catAx>
        <c:axId val="63758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3760256"/>
        <c:crosses val="autoZero"/>
        <c:auto val="1"/>
        <c:lblAlgn val="ctr"/>
        <c:lblOffset val="100"/>
      </c:catAx>
      <c:valAx>
        <c:axId val="637602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375872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12.2</c:v>
                </c:pt>
                <c:pt idx="1">
                  <c:v>7.85</c:v>
                </c:pt>
                <c:pt idx="2">
                  <c:v>12.83</c:v>
                </c:pt>
                <c:pt idx="3">
                  <c:v>24.6</c:v>
                </c:pt>
                <c:pt idx="4">
                  <c:v>15.04</c:v>
                </c:pt>
                <c:pt idx="5">
                  <c:v>30.88</c:v>
                </c:pt>
                <c:pt idx="6">
                  <c:v>9.1399999999999988</c:v>
                </c:pt>
                <c:pt idx="7">
                  <c:v>0.56999999999999995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13.49</c:v>
                </c:pt>
                <c:pt idx="1">
                  <c:v>2.3099999999999996</c:v>
                </c:pt>
                <c:pt idx="2">
                  <c:v>13.76</c:v>
                </c:pt>
                <c:pt idx="3">
                  <c:v>23.68</c:v>
                </c:pt>
                <c:pt idx="4">
                  <c:v>17.350000000000001</c:v>
                </c:pt>
                <c:pt idx="5">
                  <c:v>14.79</c:v>
                </c:pt>
                <c:pt idx="6">
                  <c:v>5.05</c:v>
                </c:pt>
                <c:pt idx="7">
                  <c:v>5.0999999999999996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11.25</c:v>
                </c:pt>
                <c:pt idx="1">
                  <c:v>0.21000000000000002</c:v>
                </c:pt>
                <c:pt idx="2">
                  <c:v>21.279999999999998</c:v>
                </c:pt>
                <c:pt idx="3">
                  <c:v>10.18</c:v>
                </c:pt>
                <c:pt idx="4">
                  <c:v>21.09</c:v>
                </c:pt>
                <c:pt idx="5">
                  <c:v>17.190000000000001</c:v>
                </c:pt>
                <c:pt idx="6">
                  <c:v>19.239999999999995</c:v>
                </c:pt>
                <c:pt idx="7">
                  <c:v>14.38</c:v>
                </c:pt>
              </c:numCache>
            </c:numRef>
          </c:val>
        </c:ser>
        <c:dLbls>
          <c:showVal val="1"/>
        </c:dLbls>
        <c:axId val="105102720"/>
        <c:axId val="105116800"/>
      </c:barChart>
      <c:catAx>
        <c:axId val="1051027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5116800"/>
        <c:crosses val="autoZero"/>
        <c:auto val="1"/>
        <c:lblAlgn val="ctr"/>
        <c:lblOffset val="100"/>
      </c:catAx>
      <c:valAx>
        <c:axId val="1051168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51027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6.53</c:v>
                </c:pt>
                <c:pt idx="1">
                  <c:v>3.12</c:v>
                </c:pt>
                <c:pt idx="2">
                  <c:v>14.139999999999999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6.07</c:v>
                </c:pt>
                <c:pt idx="1">
                  <c:v>0.39000000000000007</c:v>
                </c:pt>
                <c:pt idx="2">
                  <c:v>11.94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7.8599999999999994</c:v>
                </c:pt>
                <c:pt idx="1">
                  <c:v>0.84000000000000008</c:v>
                </c:pt>
                <c:pt idx="2">
                  <c:v>14.350000000000001</c:v>
                </c:pt>
              </c:numCache>
            </c:numRef>
          </c:val>
        </c:ser>
        <c:dLbls>
          <c:showVal val="1"/>
        </c:dLbls>
        <c:axId val="80932864"/>
        <c:axId val="80934400"/>
      </c:barChart>
      <c:catAx>
        <c:axId val="80932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0934400"/>
        <c:crosses val="autoZero"/>
        <c:auto val="1"/>
        <c:lblAlgn val="ctr"/>
        <c:lblOffset val="100"/>
      </c:catAx>
      <c:valAx>
        <c:axId val="809344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093286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4.5</c:v>
                </c:pt>
                <c:pt idx="1">
                  <c:v>9.5400000000000009</c:v>
                </c:pt>
                <c:pt idx="2">
                  <c:v>1.9100000000000001</c:v>
                </c:pt>
                <c:pt idx="3">
                  <c:v>8.7900000000000009</c:v>
                </c:pt>
                <c:pt idx="4">
                  <c:v>2.86</c:v>
                </c:pt>
                <c:pt idx="5">
                  <c:v>2.0699999999999998</c:v>
                </c:pt>
                <c:pt idx="6">
                  <c:v>2.7600000000000002</c:v>
                </c:pt>
                <c:pt idx="7">
                  <c:v>2.11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8.2100000000000009</c:v>
                </c:pt>
                <c:pt idx="1">
                  <c:v>0.4240000000000001</c:v>
                </c:pt>
                <c:pt idx="2">
                  <c:v>5.79</c:v>
                </c:pt>
                <c:pt idx="3">
                  <c:v>3.77</c:v>
                </c:pt>
                <c:pt idx="4">
                  <c:v>5.31</c:v>
                </c:pt>
                <c:pt idx="5">
                  <c:v>10.4</c:v>
                </c:pt>
                <c:pt idx="6">
                  <c:v>1.1200000000000001</c:v>
                </c:pt>
                <c:pt idx="7">
                  <c:v>4.87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8.4500000000000011</c:v>
                </c:pt>
                <c:pt idx="1">
                  <c:v>0.35100000000000003</c:v>
                </c:pt>
                <c:pt idx="2">
                  <c:v>1.33</c:v>
                </c:pt>
                <c:pt idx="3">
                  <c:v>5.64</c:v>
                </c:pt>
                <c:pt idx="4">
                  <c:v>1.9800000000000002</c:v>
                </c:pt>
                <c:pt idx="5">
                  <c:v>2.3499999999999996</c:v>
                </c:pt>
                <c:pt idx="6">
                  <c:v>3.61</c:v>
                </c:pt>
                <c:pt idx="7">
                  <c:v>1.83</c:v>
                </c:pt>
              </c:numCache>
            </c:numRef>
          </c:val>
        </c:ser>
        <c:dLbls>
          <c:showVal val="1"/>
        </c:dLbls>
        <c:axId val="85327872"/>
        <c:axId val="85329408"/>
      </c:barChart>
      <c:catAx>
        <c:axId val="85327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329408"/>
        <c:crosses val="autoZero"/>
        <c:auto val="1"/>
        <c:lblAlgn val="ctr"/>
        <c:lblOffset val="100"/>
      </c:catAx>
      <c:valAx>
        <c:axId val="853294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3278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17.100000000000001</c:v>
                </c:pt>
                <c:pt idx="1">
                  <c:v>17.920000000000002</c:v>
                </c:pt>
                <c:pt idx="2">
                  <c:v>3.65</c:v>
                </c:pt>
                <c:pt idx="3">
                  <c:v>12.08</c:v>
                </c:pt>
                <c:pt idx="4">
                  <c:v>23.18</c:v>
                </c:pt>
                <c:pt idx="5">
                  <c:v>24.939999999999998</c:v>
                </c:pt>
                <c:pt idx="6">
                  <c:v>25.67</c:v>
                </c:pt>
                <c:pt idx="7">
                  <c:v>3.58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22.87</c:v>
                </c:pt>
                <c:pt idx="1">
                  <c:v>1.02</c:v>
                </c:pt>
                <c:pt idx="2">
                  <c:v>8.0400000000000009</c:v>
                </c:pt>
                <c:pt idx="3">
                  <c:v>17.91</c:v>
                </c:pt>
                <c:pt idx="4">
                  <c:v>24.8</c:v>
                </c:pt>
                <c:pt idx="5">
                  <c:v>27.23</c:v>
                </c:pt>
                <c:pt idx="6">
                  <c:v>26.32</c:v>
                </c:pt>
                <c:pt idx="7">
                  <c:v>7.73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17.16</c:v>
                </c:pt>
                <c:pt idx="1">
                  <c:v>1.9900000000000002</c:v>
                </c:pt>
                <c:pt idx="2">
                  <c:v>16.510000000000005</c:v>
                </c:pt>
                <c:pt idx="3">
                  <c:v>17.649999999999999</c:v>
                </c:pt>
                <c:pt idx="4">
                  <c:v>12.01</c:v>
                </c:pt>
                <c:pt idx="5">
                  <c:v>30.88</c:v>
                </c:pt>
                <c:pt idx="6">
                  <c:v>16.77</c:v>
                </c:pt>
                <c:pt idx="7">
                  <c:v>11.84</c:v>
                </c:pt>
              </c:numCache>
            </c:numRef>
          </c:val>
        </c:ser>
        <c:dLbls>
          <c:showVal val="1"/>
        </c:dLbls>
        <c:axId val="100258944"/>
        <c:axId val="100260480"/>
      </c:barChart>
      <c:catAx>
        <c:axId val="1002589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0260480"/>
        <c:crosses val="autoZero"/>
        <c:auto val="1"/>
        <c:lblAlgn val="ctr"/>
        <c:lblOffset val="100"/>
      </c:catAx>
      <c:valAx>
        <c:axId val="1002604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02589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6.71</c:v>
                </c:pt>
                <c:pt idx="1">
                  <c:v>5.28</c:v>
                </c:pt>
                <c:pt idx="2">
                  <c:v>6.33</c:v>
                </c:pt>
                <c:pt idx="3">
                  <c:v>8.2900000000000009</c:v>
                </c:pt>
                <c:pt idx="4">
                  <c:v>7.34</c:v>
                </c:pt>
                <c:pt idx="5">
                  <c:v>8.49</c:v>
                </c:pt>
                <c:pt idx="6">
                  <c:v>6.22</c:v>
                </c:pt>
                <c:pt idx="7">
                  <c:v>3.56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13.25</c:v>
                </c:pt>
                <c:pt idx="1">
                  <c:v>0.93100000000000005</c:v>
                </c:pt>
                <c:pt idx="2">
                  <c:v>5.94</c:v>
                </c:pt>
                <c:pt idx="3">
                  <c:v>3.24</c:v>
                </c:pt>
                <c:pt idx="4">
                  <c:v>6.9</c:v>
                </c:pt>
                <c:pt idx="5">
                  <c:v>6.75</c:v>
                </c:pt>
                <c:pt idx="6">
                  <c:v>7.9</c:v>
                </c:pt>
                <c:pt idx="7">
                  <c:v>3.64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16.3</c:v>
                </c:pt>
                <c:pt idx="1">
                  <c:v>6.8000000000000019E-2</c:v>
                </c:pt>
                <c:pt idx="2">
                  <c:v>7.06</c:v>
                </c:pt>
                <c:pt idx="3">
                  <c:v>8.15</c:v>
                </c:pt>
                <c:pt idx="4">
                  <c:v>7.63</c:v>
                </c:pt>
                <c:pt idx="5">
                  <c:v>7.44</c:v>
                </c:pt>
                <c:pt idx="6">
                  <c:v>9.1</c:v>
                </c:pt>
                <c:pt idx="7">
                  <c:v>7.14</c:v>
                </c:pt>
              </c:numCache>
            </c:numRef>
          </c:val>
        </c:ser>
        <c:dLbls>
          <c:showVal val="1"/>
        </c:dLbls>
        <c:axId val="101008128"/>
        <c:axId val="101009664"/>
      </c:barChart>
      <c:catAx>
        <c:axId val="1010081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009664"/>
        <c:crosses val="autoZero"/>
        <c:auto val="1"/>
        <c:lblAlgn val="ctr"/>
        <c:lblOffset val="100"/>
      </c:catAx>
      <c:valAx>
        <c:axId val="10100966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10081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7.56</c:v>
                </c:pt>
                <c:pt idx="1">
                  <c:v>9.2800000000000011</c:v>
                </c:pt>
                <c:pt idx="2">
                  <c:v>7.29</c:v>
                </c:pt>
                <c:pt idx="3">
                  <c:v>9.84</c:v>
                </c:pt>
                <c:pt idx="4">
                  <c:v>9.3500000000000014</c:v>
                </c:pt>
                <c:pt idx="5">
                  <c:v>9.07</c:v>
                </c:pt>
                <c:pt idx="6">
                  <c:v>8.0500000000000007</c:v>
                </c:pt>
                <c:pt idx="7">
                  <c:v>7.13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21.84</c:v>
                </c:pt>
                <c:pt idx="1">
                  <c:v>3.63</c:v>
                </c:pt>
                <c:pt idx="2">
                  <c:v>8.120000000000001</c:v>
                </c:pt>
                <c:pt idx="3">
                  <c:v>19.54</c:v>
                </c:pt>
                <c:pt idx="4">
                  <c:v>9.2199999999999989</c:v>
                </c:pt>
                <c:pt idx="5">
                  <c:v>8.56</c:v>
                </c:pt>
                <c:pt idx="6">
                  <c:v>8.57</c:v>
                </c:pt>
                <c:pt idx="7">
                  <c:v>5.6199999999999992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17.899999999999999</c:v>
                </c:pt>
                <c:pt idx="1">
                  <c:v>0.52600000000000002</c:v>
                </c:pt>
                <c:pt idx="2">
                  <c:v>7.78</c:v>
                </c:pt>
                <c:pt idx="3">
                  <c:v>9.07</c:v>
                </c:pt>
                <c:pt idx="4">
                  <c:v>7.83</c:v>
                </c:pt>
                <c:pt idx="5">
                  <c:v>8.32</c:v>
                </c:pt>
                <c:pt idx="6">
                  <c:v>9.58</c:v>
                </c:pt>
                <c:pt idx="7">
                  <c:v>7.6199999999999992</c:v>
                </c:pt>
              </c:numCache>
            </c:numRef>
          </c:val>
        </c:ser>
        <c:dLbls>
          <c:showVal val="1"/>
        </c:dLbls>
        <c:axId val="101832576"/>
        <c:axId val="101834112"/>
      </c:barChart>
      <c:catAx>
        <c:axId val="1018325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834112"/>
        <c:crosses val="autoZero"/>
        <c:auto val="1"/>
        <c:lblAlgn val="ctr"/>
        <c:lblOffset val="100"/>
      </c:catAx>
      <c:valAx>
        <c:axId val="1018341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18325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6.3</c:v>
                </c:pt>
                <c:pt idx="1">
                  <c:v>2.2000000000000002</c:v>
                </c:pt>
                <c:pt idx="2">
                  <c:v>2.2000000000000002</c:v>
                </c:pt>
                <c:pt idx="3">
                  <c:v>2.2000000000000002</c:v>
                </c:pt>
                <c:pt idx="4">
                  <c:v>2.2999999999999998</c:v>
                </c:pt>
                <c:pt idx="5">
                  <c:v>2.2999999999999998</c:v>
                </c:pt>
                <c:pt idx="6">
                  <c:v>2.4</c:v>
                </c:pt>
                <c:pt idx="7">
                  <c:v>0.38500000000000006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1.5</c:v>
                </c:pt>
                <c:pt idx="1">
                  <c:v>0.93</c:v>
                </c:pt>
                <c:pt idx="2">
                  <c:v>1.8</c:v>
                </c:pt>
                <c:pt idx="3">
                  <c:v>5.5</c:v>
                </c:pt>
                <c:pt idx="4">
                  <c:v>9.3000000000000007</c:v>
                </c:pt>
                <c:pt idx="5">
                  <c:v>2.4</c:v>
                </c:pt>
                <c:pt idx="6">
                  <c:v>16.600000000000001</c:v>
                </c:pt>
                <c:pt idx="7">
                  <c:v>0.8630000000000001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</c:v>
                </c:pt>
                <c:pt idx="1">
                  <c:v>1.9000000000000001</c:v>
                </c:pt>
                <c:pt idx="2">
                  <c:v>1.2</c:v>
                </c:pt>
                <c:pt idx="3">
                  <c:v>0.71200000000000008</c:v>
                </c:pt>
                <c:pt idx="4">
                  <c:v>0.8670000000000001</c:v>
                </c:pt>
                <c:pt idx="5">
                  <c:v>1.9000000000000001</c:v>
                </c:pt>
                <c:pt idx="6">
                  <c:v>2</c:v>
                </c:pt>
                <c:pt idx="7">
                  <c:v>2.1</c:v>
                </c:pt>
              </c:numCache>
            </c:numRef>
          </c:val>
        </c:ser>
        <c:dLbls>
          <c:showVal val="1"/>
        </c:dLbls>
        <c:axId val="102738176"/>
        <c:axId val="102756352"/>
      </c:barChart>
      <c:catAx>
        <c:axId val="1027381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2756352"/>
        <c:crosses val="autoZero"/>
        <c:auto val="1"/>
        <c:lblAlgn val="ctr"/>
        <c:lblOffset val="100"/>
      </c:catAx>
      <c:valAx>
        <c:axId val="1027563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27381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1.8</c:v>
                </c:pt>
                <c:pt idx="1">
                  <c:v>4.4000000000000004</c:v>
                </c:pt>
                <c:pt idx="2">
                  <c:v>3.7</c:v>
                </c:pt>
                <c:pt idx="3">
                  <c:v>4.2</c:v>
                </c:pt>
                <c:pt idx="4">
                  <c:v>2.6</c:v>
                </c:pt>
                <c:pt idx="5">
                  <c:v>3.2</c:v>
                </c:pt>
                <c:pt idx="6">
                  <c:v>4.3</c:v>
                </c:pt>
                <c:pt idx="7">
                  <c:v>0.77800000000000014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0.46700000000000008</c:v>
                </c:pt>
                <c:pt idx="1">
                  <c:v>0.35800000000000004</c:v>
                </c:pt>
                <c:pt idx="2">
                  <c:v>0.77000000000000013</c:v>
                </c:pt>
                <c:pt idx="3">
                  <c:v>0.33300000000000007</c:v>
                </c:pt>
                <c:pt idx="4">
                  <c:v>0.28300000000000003</c:v>
                </c:pt>
                <c:pt idx="5">
                  <c:v>0.41400000000000003</c:v>
                </c:pt>
                <c:pt idx="6" formatCode="0.00">
                  <c:v>0.39000000000000007</c:v>
                </c:pt>
                <c:pt idx="7">
                  <c:v>0.11700000000000002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0.96600000000000008</c:v>
                </c:pt>
                <c:pt idx="1">
                  <c:v>0.32000000000000006</c:v>
                </c:pt>
                <c:pt idx="2">
                  <c:v>0.51600000000000001</c:v>
                </c:pt>
                <c:pt idx="3">
                  <c:v>0.97100000000000009</c:v>
                </c:pt>
                <c:pt idx="4">
                  <c:v>0.69599999999999995</c:v>
                </c:pt>
                <c:pt idx="5">
                  <c:v>0.92900000000000005</c:v>
                </c:pt>
                <c:pt idx="6">
                  <c:v>1.2</c:v>
                </c:pt>
                <c:pt idx="7">
                  <c:v>1.1000000000000001</c:v>
                </c:pt>
              </c:numCache>
            </c:numRef>
          </c:val>
        </c:ser>
        <c:dLbls>
          <c:showVal val="1"/>
        </c:dLbls>
        <c:axId val="103537280"/>
        <c:axId val="104239488"/>
      </c:barChart>
      <c:catAx>
        <c:axId val="1035372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4239488"/>
        <c:crosses val="autoZero"/>
        <c:auto val="1"/>
        <c:lblAlgn val="ctr"/>
        <c:lblOffset val="100"/>
      </c:catAx>
      <c:valAx>
        <c:axId val="1042394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35372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345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8.2399999999999984</c:v>
                </c:pt>
                <c:pt idx="1">
                  <c:v>6.8</c:v>
                </c:pt>
                <c:pt idx="2">
                  <c:v>2.36</c:v>
                </c:pt>
                <c:pt idx="3">
                  <c:v>12.8</c:v>
                </c:pt>
                <c:pt idx="4">
                  <c:v>29.02</c:v>
                </c:pt>
                <c:pt idx="5">
                  <c:v>33.89</c:v>
                </c:pt>
                <c:pt idx="6">
                  <c:v>25.89</c:v>
                </c:pt>
                <c:pt idx="7">
                  <c:v>0.6100000000000001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11.48</c:v>
                </c:pt>
                <c:pt idx="1">
                  <c:v>1.0900000000000001</c:v>
                </c:pt>
                <c:pt idx="2">
                  <c:v>1.6700000000000002</c:v>
                </c:pt>
                <c:pt idx="3">
                  <c:v>7.67</c:v>
                </c:pt>
                <c:pt idx="4">
                  <c:v>8.75</c:v>
                </c:pt>
                <c:pt idx="5">
                  <c:v>14.29</c:v>
                </c:pt>
                <c:pt idx="6">
                  <c:v>11.739999999999998</c:v>
                </c:pt>
                <c:pt idx="7">
                  <c:v>2.36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Bnaider Camp</c:v>
                </c:pt>
                <c:pt idx="1">
                  <c:v>Khairan Camp</c:v>
                </c:pt>
                <c:pt idx="2">
                  <c:v>Khairan Pearl</c:v>
                </c:pt>
                <c:pt idx="3">
                  <c:v>Khairan</c:v>
                </c:pt>
                <c:pt idx="4">
                  <c:v>Noweseb Camp</c:v>
                </c:pt>
                <c:pt idx="5">
                  <c:v>Noweseb </c:v>
                </c:pt>
                <c:pt idx="6">
                  <c:v>Wafra Camp</c:v>
                </c:pt>
                <c:pt idx="7">
                  <c:v>Wafra Farm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20.14</c:v>
                </c:pt>
                <c:pt idx="1">
                  <c:v>3.4099999999999997</c:v>
                </c:pt>
                <c:pt idx="2">
                  <c:v>18.130000000000003</c:v>
                </c:pt>
                <c:pt idx="3">
                  <c:v>10.32</c:v>
                </c:pt>
                <c:pt idx="4">
                  <c:v>25.24</c:v>
                </c:pt>
                <c:pt idx="5">
                  <c:v>20.89</c:v>
                </c:pt>
                <c:pt idx="6">
                  <c:v>25.73</c:v>
                </c:pt>
                <c:pt idx="7">
                  <c:v>20.56</c:v>
                </c:pt>
              </c:numCache>
            </c:numRef>
          </c:val>
        </c:ser>
        <c:dLbls>
          <c:showVal val="1"/>
        </c:dLbls>
        <c:axId val="104344576"/>
        <c:axId val="104366848"/>
      </c:barChart>
      <c:catAx>
        <c:axId val="1043445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4366848"/>
        <c:crosses val="autoZero"/>
        <c:auto val="1"/>
        <c:lblAlgn val="ctr"/>
        <c:lblOffset val="100"/>
      </c:catAx>
      <c:valAx>
        <c:axId val="10436684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43445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(Group13)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21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28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November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13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BNAIDER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CAMP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01:34PM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28.806284, 48.263618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KHAIRAN CAMP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06:16PM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28.694667, 48.250586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KHAIRAN PEARL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28.665001,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48.366705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KHAIRAN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05:11PM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28.665183, 48.383961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NOWESEB CAMP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03:32PM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28.563509, 48.352723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NOWASEB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04:02PM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28.555328, 48.410045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CHALET 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WAFRA CAMP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28.718769, 48.179217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WAFRA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FARM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02:12PM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28.611904,</a:t>
                      </a:r>
                      <a:r>
                        <a:rPr lang="en-US" sz="1100" b="0" i="0" u="none" strike="noStrike" baseline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48.171697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FARM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8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13 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21338</TotalTime>
  <Words>500</Words>
  <Application>Microsoft Office PowerPoint</Application>
  <PresentationFormat>On-screen Show (4:3)</PresentationFormat>
  <Paragraphs>135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1400</cp:revision>
  <dcterms:created xsi:type="dcterms:W3CDTF">2012-10-01T05:39:34Z</dcterms:created>
  <dcterms:modified xsi:type="dcterms:W3CDTF">2015-11-28T06:13:12Z</dcterms:modified>
</cp:coreProperties>
</file>