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4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8.19</c:v>
                </c:pt>
                <c:pt idx="1">
                  <c:v>3.8699999999999997</c:v>
                </c:pt>
                <c:pt idx="2">
                  <c:v>11.47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7.81</c:v>
                </c:pt>
                <c:pt idx="1">
                  <c:v>6.17</c:v>
                </c:pt>
                <c:pt idx="2">
                  <c:v>6.25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12.04</c:v>
                </c:pt>
                <c:pt idx="1">
                  <c:v>1.5</c:v>
                </c:pt>
                <c:pt idx="2">
                  <c:v>14.56</c:v>
                </c:pt>
              </c:numCache>
            </c:numRef>
          </c:val>
        </c:ser>
        <c:dLbls>
          <c:showVal val="1"/>
        </c:dLbls>
        <c:axId val="60803712"/>
        <c:axId val="60813696"/>
      </c:barChart>
      <c:catAx>
        <c:axId val="60803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0813696"/>
        <c:crosses val="autoZero"/>
        <c:auto val="1"/>
        <c:lblAlgn val="ctr"/>
        <c:lblOffset val="100"/>
      </c:catAx>
      <c:valAx>
        <c:axId val="608136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080371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24.51</c:v>
                </c:pt>
                <c:pt idx="1">
                  <c:v>19.68</c:v>
                </c:pt>
                <c:pt idx="2">
                  <c:v>9</c:v>
                </c:pt>
                <c:pt idx="3">
                  <c:v>12.98</c:v>
                </c:pt>
                <c:pt idx="4">
                  <c:v>16.32</c:v>
                </c:pt>
                <c:pt idx="5">
                  <c:v>10.120000000000001</c:v>
                </c:pt>
                <c:pt idx="6">
                  <c:v>18.37</c:v>
                </c:pt>
                <c:pt idx="7">
                  <c:v>27.38</c:v>
                </c:pt>
                <c:pt idx="8">
                  <c:v>18.579999999999988</c:v>
                </c:pt>
                <c:pt idx="9">
                  <c:v>15.44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1.9100000000000001</c:v>
                </c:pt>
                <c:pt idx="1">
                  <c:v>2.62</c:v>
                </c:pt>
                <c:pt idx="2">
                  <c:v>1.24</c:v>
                </c:pt>
                <c:pt idx="3">
                  <c:v>14.6</c:v>
                </c:pt>
                <c:pt idx="4">
                  <c:v>20.190000000000001</c:v>
                </c:pt>
                <c:pt idx="5">
                  <c:v>3.42</c:v>
                </c:pt>
                <c:pt idx="6">
                  <c:v>16.32</c:v>
                </c:pt>
                <c:pt idx="7">
                  <c:v>7.13</c:v>
                </c:pt>
                <c:pt idx="8">
                  <c:v>6.39</c:v>
                </c:pt>
                <c:pt idx="9">
                  <c:v>15.59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13.12</c:v>
                </c:pt>
                <c:pt idx="1">
                  <c:v>14.09</c:v>
                </c:pt>
                <c:pt idx="2">
                  <c:v>10.29</c:v>
                </c:pt>
                <c:pt idx="3">
                  <c:v>3</c:v>
                </c:pt>
                <c:pt idx="4">
                  <c:v>14.850000000000007</c:v>
                </c:pt>
                <c:pt idx="5">
                  <c:v>17.010000000000005</c:v>
                </c:pt>
                <c:pt idx="6">
                  <c:v>12.04</c:v>
                </c:pt>
                <c:pt idx="7">
                  <c:v>14.83</c:v>
                </c:pt>
                <c:pt idx="8">
                  <c:v>14.11</c:v>
                </c:pt>
                <c:pt idx="9">
                  <c:v>8.3800000000000008</c:v>
                </c:pt>
              </c:numCache>
            </c:numRef>
          </c:val>
        </c:ser>
        <c:dLbls>
          <c:showVal val="1"/>
        </c:dLbls>
        <c:axId val="98551680"/>
        <c:axId val="98553216"/>
      </c:barChart>
      <c:catAx>
        <c:axId val="985516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8553216"/>
        <c:crosses val="autoZero"/>
        <c:auto val="1"/>
        <c:lblAlgn val="ctr"/>
        <c:lblOffset val="100"/>
      </c:catAx>
      <c:valAx>
        <c:axId val="985532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85516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9.7000000000000011</c:v>
                </c:pt>
                <c:pt idx="1">
                  <c:v>1.77</c:v>
                </c:pt>
                <c:pt idx="2">
                  <c:v>17.239999999999988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5.83</c:v>
                </c:pt>
                <c:pt idx="1">
                  <c:v>1.8</c:v>
                </c:pt>
                <c:pt idx="2">
                  <c:v>8.94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7.9300000000000024</c:v>
                </c:pt>
                <c:pt idx="1">
                  <c:v>1.1700000000000008</c:v>
                </c:pt>
                <c:pt idx="2">
                  <c:v>12.17</c:v>
                </c:pt>
              </c:numCache>
            </c:numRef>
          </c:val>
        </c:ser>
        <c:dLbls>
          <c:showVal val="1"/>
        </c:dLbls>
        <c:axId val="73128192"/>
        <c:axId val="73011200"/>
      </c:barChart>
      <c:catAx>
        <c:axId val="7312819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3011200"/>
        <c:crosses val="autoZero"/>
        <c:auto val="1"/>
        <c:lblAlgn val="ctr"/>
        <c:lblOffset val="100"/>
      </c:catAx>
      <c:valAx>
        <c:axId val="730112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312819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5.05</c:v>
                </c:pt>
                <c:pt idx="1">
                  <c:v>3.9699999999999998</c:v>
                </c:pt>
                <c:pt idx="2">
                  <c:v>5.7700000000000014</c:v>
                </c:pt>
                <c:pt idx="3">
                  <c:v>11.370000000000006</c:v>
                </c:pt>
                <c:pt idx="4">
                  <c:v>7.01</c:v>
                </c:pt>
                <c:pt idx="5">
                  <c:v>8.76</c:v>
                </c:pt>
                <c:pt idx="6">
                  <c:v>8.8000000000000007</c:v>
                </c:pt>
                <c:pt idx="7">
                  <c:v>17.630000000000013</c:v>
                </c:pt>
                <c:pt idx="8">
                  <c:v>9.2800000000000011</c:v>
                </c:pt>
                <c:pt idx="9">
                  <c:v>4.24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15.66</c:v>
                </c:pt>
                <c:pt idx="1">
                  <c:v>3.4</c:v>
                </c:pt>
                <c:pt idx="2">
                  <c:v>1.1200000000000001</c:v>
                </c:pt>
                <c:pt idx="3">
                  <c:v>14.67</c:v>
                </c:pt>
                <c:pt idx="4">
                  <c:v>7.48</c:v>
                </c:pt>
                <c:pt idx="5">
                  <c:v>6.53</c:v>
                </c:pt>
                <c:pt idx="6">
                  <c:v>0.79900000000000004</c:v>
                </c:pt>
                <c:pt idx="7">
                  <c:v>5.17</c:v>
                </c:pt>
                <c:pt idx="8">
                  <c:v>12.6</c:v>
                </c:pt>
                <c:pt idx="9">
                  <c:v>10.65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22.39</c:v>
                </c:pt>
                <c:pt idx="1">
                  <c:v>8.2800000000000011</c:v>
                </c:pt>
                <c:pt idx="2">
                  <c:v>5.49</c:v>
                </c:pt>
                <c:pt idx="3">
                  <c:v>12.2</c:v>
                </c:pt>
                <c:pt idx="4">
                  <c:v>13.55</c:v>
                </c:pt>
                <c:pt idx="5">
                  <c:v>13.64</c:v>
                </c:pt>
                <c:pt idx="6">
                  <c:v>5.08</c:v>
                </c:pt>
                <c:pt idx="7">
                  <c:v>14.3</c:v>
                </c:pt>
                <c:pt idx="8">
                  <c:v>14.39</c:v>
                </c:pt>
                <c:pt idx="9">
                  <c:v>11.12</c:v>
                </c:pt>
              </c:numCache>
            </c:numRef>
          </c:val>
        </c:ser>
        <c:dLbls>
          <c:showVal val="1"/>
        </c:dLbls>
        <c:axId val="73066752"/>
        <c:axId val="76230656"/>
      </c:barChart>
      <c:catAx>
        <c:axId val="730667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6230656"/>
        <c:crosses val="autoZero"/>
        <c:auto val="1"/>
        <c:lblAlgn val="ctr"/>
        <c:lblOffset val="100"/>
      </c:catAx>
      <c:valAx>
        <c:axId val="762306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306675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22.68</c:v>
                </c:pt>
                <c:pt idx="1">
                  <c:v>19.39</c:v>
                </c:pt>
                <c:pt idx="2">
                  <c:v>10.4</c:v>
                </c:pt>
                <c:pt idx="3">
                  <c:v>18.939999999999987</c:v>
                </c:pt>
                <c:pt idx="4">
                  <c:v>8.9</c:v>
                </c:pt>
                <c:pt idx="5">
                  <c:v>16.420000000000002</c:v>
                </c:pt>
                <c:pt idx="6">
                  <c:v>13.64</c:v>
                </c:pt>
                <c:pt idx="7">
                  <c:v>22.419999999999987</c:v>
                </c:pt>
                <c:pt idx="8">
                  <c:v>14.75</c:v>
                </c:pt>
                <c:pt idx="9">
                  <c:v>6.44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24.39</c:v>
                </c:pt>
                <c:pt idx="1">
                  <c:v>7.7700000000000014</c:v>
                </c:pt>
                <c:pt idx="2">
                  <c:v>3.72</c:v>
                </c:pt>
                <c:pt idx="3">
                  <c:v>25.08</c:v>
                </c:pt>
                <c:pt idx="4">
                  <c:v>10.96</c:v>
                </c:pt>
                <c:pt idx="5">
                  <c:v>9.7900000000000009</c:v>
                </c:pt>
                <c:pt idx="6">
                  <c:v>1.79</c:v>
                </c:pt>
                <c:pt idx="7">
                  <c:v>13.44</c:v>
                </c:pt>
                <c:pt idx="8">
                  <c:v>26.22</c:v>
                </c:pt>
                <c:pt idx="9">
                  <c:v>17.12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28.91</c:v>
                </c:pt>
                <c:pt idx="1">
                  <c:v>13.25</c:v>
                </c:pt>
                <c:pt idx="2">
                  <c:v>19.45</c:v>
                </c:pt>
                <c:pt idx="3">
                  <c:v>19.86</c:v>
                </c:pt>
                <c:pt idx="4">
                  <c:v>20.67</c:v>
                </c:pt>
                <c:pt idx="5">
                  <c:v>19.939999999999987</c:v>
                </c:pt>
                <c:pt idx="6">
                  <c:v>10.350000000000007</c:v>
                </c:pt>
                <c:pt idx="7">
                  <c:v>27.779999999999987</c:v>
                </c:pt>
                <c:pt idx="8">
                  <c:v>29.07</c:v>
                </c:pt>
                <c:pt idx="9">
                  <c:v>20.279999999999987</c:v>
                </c:pt>
              </c:numCache>
            </c:numRef>
          </c:val>
        </c:ser>
        <c:dLbls>
          <c:showVal val="1"/>
        </c:dLbls>
        <c:axId val="78613888"/>
        <c:axId val="85853312"/>
      </c:barChart>
      <c:catAx>
        <c:axId val="78613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853312"/>
        <c:crosses val="autoZero"/>
        <c:auto val="1"/>
        <c:lblAlgn val="ctr"/>
        <c:lblOffset val="100"/>
      </c:catAx>
      <c:valAx>
        <c:axId val="858533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86138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7.1199999999999966</c:v>
                </c:pt>
                <c:pt idx="1">
                  <c:v>7.1199999999999966</c:v>
                </c:pt>
                <c:pt idx="2">
                  <c:v>10.350000000000007</c:v>
                </c:pt>
                <c:pt idx="3">
                  <c:v>3.65</c:v>
                </c:pt>
                <c:pt idx="4">
                  <c:v>7.06</c:v>
                </c:pt>
                <c:pt idx="5">
                  <c:v>7.3599999999999985</c:v>
                </c:pt>
                <c:pt idx="6">
                  <c:v>17.739999999999988</c:v>
                </c:pt>
                <c:pt idx="7">
                  <c:v>23.2</c:v>
                </c:pt>
                <c:pt idx="8">
                  <c:v>5.91</c:v>
                </c:pt>
                <c:pt idx="9">
                  <c:v>7.53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2.59</c:v>
                </c:pt>
                <c:pt idx="1">
                  <c:v>6.81</c:v>
                </c:pt>
                <c:pt idx="2">
                  <c:v>1.24</c:v>
                </c:pt>
                <c:pt idx="3">
                  <c:v>3.14</c:v>
                </c:pt>
                <c:pt idx="4">
                  <c:v>3.4</c:v>
                </c:pt>
                <c:pt idx="5">
                  <c:v>7.75</c:v>
                </c:pt>
                <c:pt idx="6">
                  <c:v>4.2699999999999996</c:v>
                </c:pt>
                <c:pt idx="7">
                  <c:v>8.51</c:v>
                </c:pt>
                <c:pt idx="8">
                  <c:v>2.17</c:v>
                </c:pt>
                <c:pt idx="9">
                  <c:v>18.459999999999987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1.7</c:v>
                </c:pt>
                <c:pt idx="1">
                  <c:v>6.34</c:v>
                </c:pt>
                <c:pt idx="2">
                  <c:v>7.53</c:v>
                </c:pt>
                <c:pt idx="3">
                  <c:v>8.7000000000000011</c:v>
                </c:pt>
                <c:pt idx="4">
                  <c:v>8.42</c:v>
                </c:pt>
                <c:pt idx="5">
                  <c:v>5.6499999999999995</c:v>
                </c:pt>
                <c:pt idx="6">
                  <c:v>21.759999999999987</c:v>
                </c:pt>
                <c:pt idx="7">
                  <c:v>7.99</c:v>
                </c:pt>
                <c:pt idx="8">
                  <c:v>4.45</c:v>
                </c:pt>
                <c:pt idx="9">
                  <c:v>6.73</c:v>
                </c:pt>
              </c:numCache>
            </c:numRef>
          </c:val>
        </c:ser>
        <c:dLbls>
          <c:showVal val="1"/>
        </c:dLbls>
        <c:axId val="85863424"/>
        <c:axId val="85926656"/>
      </c:barChart>
      <c:catAx>
        <c:axId val="858634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926656"/>
        <c:crosses val="autoZero"/>
        <c:auto val="1"/>
        <c:lblAlgn val="ctr"/>
        <c:lblOffset val="100"/>
      </c:catAx>
      <c:valAx>
        <c:axId val="859266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86342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7.44</c:v>
                </c:pt>
                <c:pt idx="1">
                  <c:v>8.4</c:v>
                </c:pt>
                <c:pt idx="2">
                  <c:v>15.73</c:v>
                </c:pt>
                <c:pt idx="3">
                  <c:v>16.22</c:v>
                </c:pt>
                <c:pt idx="4">
                  <c:v>8.26</c:v>
                </c:pt>
                <c:pt idx="5">
                  <c:v>7.81</c:v>
                </c:pt>
                <c:pt idx="6">
                  <c:v>20.939999999999987</c:v>
                </c:pt>
                <c:pt idx="7">
                  <c:v>27.77</c:v>
                </c:pt>
                <c:pt idx="8">
                  <c:v>8.32</c:v>
                </c:pt>
                <c:pt idx="9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4.41</c:v>
                </c:pt>
                <c:pt idx="1">
                  <c:v>8.0400000000000009</c:v>
                </c:pt>
                <c:pt idx="2">
                  <c:v>1.6400000000000001</c:v>
                </c:pt>
                <c:pt idx="3">
                  <c:v>3.4099999999999997</c:v>
                </c:pt>
                <c:pt idx="4">
                  <c:v>18.79</c:v>
                </c:pt>
                <c:pt idx="5">
                  <c:v>9.0500000000000007</c:v>
                </c:pt>
                <c:pt idx="6">
                  <c:v>5.73</c:v>
                </c:pt>
                <c:pt idx="7">
                  <c:v>9.2900000000000009</c:v>
                </c:pt>
                <c:pt idx="8">
                  <c:v>7.4700000000000024</c:v>
                </c:pt>
                <c:pt idx="9">
                  <c:v>23.47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14.55</c:v>
                </c:pt>
                <c:pt idx="1">
                  <c:v>7.67</c:v>
                </c:pt>
                <c:pt idx="2">
                  <c:v>20.759999999999987</c:v>
                </c:pt>
                <c:pt idx="3">
                  <c:v>9.5</c:v>
                </c:pt>
                <c:pt idx="4">
                  <c:v>9.0300000000000011</c:v>
                </c:pt>
                <c:pt idx="5">
                  <c:v>6.6499999999999995</c:v>
                </c:pt>
                <c:pt idx="6">
                  <c:v>25.51</c:v>
                </c:pt>
                <c:pt idx="7">
                  <c:v>9.2900000000000009</c:v>
                </c:pt>
                <c:pt idx="8">
                  <c:v>8.3800000000000008</c:v>
                </c:pt>
                <c:pt idx="9">
                  <c:v>7.13</c:v>
                </c:pt>
              </c:numCache>
            </c:numRef>
          </c:val>
        </c:ser>
        <c:dLbls>
          <c:showVal val="1"/>
        </c:dLbls>
        <c:axId val="95310208"/>
        <c:axId val="95311744"/>
      </c:barChart>
      <c:catAx>
        <c:axId val="95310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5311744"/>
        <c:crosses val="autoZero"/>
        <c:auto val="1"/>
        <c:lblAlgn val="ctr"/>
        <c:lblOffset val="100"/>
      </c:catAx>
      <c:valAx>
        <c:axId val="953117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53102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8</c:v>
                </c:pt>
                <c:pt idx="1">
                  <c:v>5.3</c:v>
                </c:pt>
                <c:pt idx="2">
                  <c:v>0.86100000000000043</c:v>
                </c:pt>
                <c:pt idx="3">
                  <c:v>2.2000000000000002</c:v>
                </c:pt>
                <c:pt idx="4">
                  <c:v>6.2</c:v>
                </c:pt>
                <c:pt idx="5">
                  <c:v>0.40800000000000008</c:v>
                </c:pt>
                <c:pt idx="6">
                  <c:v>1.7</c:v>
                </c:pt>
                <c:pt idx="7">
                  <c:v>6.3</c:v>
                </c:pt>
                <c:pt idx="8">
                  <c:v>5.5</c:v>
                </c:pt>
                <c:pt idx="9" formatCode="0.00">
                  <c:v>2.2000000000000002</c:v>
                </c:pt>
                <c:pt idx="10" formatCode="0.00">
                  <c:v>3.8668999999999984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4.7</c:v>
                </c:pt>
                <c:pt idx="1">
                  <c:v>0.89600000000000002</c:v>
                </c:pt>
                <c:pt idx="2">
                  <c:v>0.50900000000000001</c:v>
                </c:pt>
                <c:pt idx="3">
                  <c:v>11.7</c:v>
                </c:pt>
                <c:pt idx="4">
                  <c:v>18.399999999999999</c:v>
                </c:pt>
                <c:pt idx="5">
                  <c:v>4.9000000000000004</c:v>
                </c:pt>
                <c:pt idx="6">
                  <c:v>0.26100000000000001</c:v>
                </c:pt>
                <c:pt idx="7">
                  <c:v>4</c:v>
                </c:pt>
                <c:pt idx="8">
                  <c:v>8.7000000000000011</c:v>
                </c:pt>
                <c:pt idx="9" formatCode="0.00">
                  <c:v>7.6</c:v>
                </c:pt>
                <c:pt idx="10" formatCode="0.00">
                  <c:v>6.1666000000000007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0.29600000000000026</c:v>
                </c:pt>
                <c:pt idx="1">
                  <c:v>1.5</c:v>
                </c:pt>
                <c:pt idx="2">
                  <c:v>1.6</c:v>
                </c:pt>
                <c:pt idx="3">
                  <c:v>1.9000000000000001</c:v>
                </c:pt>
                <c:pt idx="4">
                  <c:v>1.7</c:v>
                </c:pt>
                <c:pt idx="5">
                  <c:v>1</c:v>
                </c:pt>
                <c:pt idx="6">
                  <c:v>1.7</c:v>
                </c:pt>
                <c:pt idx="7">
                  <c:v>2.1</c:v>
                </c:pt>
                <c:pt idx="8">
                  <c:v>1.6</c:v>
                </c:pt>
                <c:pt idx="9" formatCode="0.00">
                  <c:v>1.6</c:v>
                </c:pt>
                <c:pt idx="10" formatCode="0.00">
                  <c:v>1.4995999999999989</c:v>
                </c:pt>
              </c:numCache>
            </c:numRef>
          </c:val>
        </c:ser>
        <c:dLbls>
          <c:showVal val="1"/>
        </c:dLbls>
        <c:axId val="96187136"/>
        <c:axId val="96188672"/>
      </c:barChart>
      <c:catAx>
        <c:axId val="96187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6188672"/>
        <c:crosses val="autoZero"/>
        <c:auto val="1"/>
        <c:lblAlgn val="ctr"/>
        <c:lblOffset val="100"/>
      </c:catAx>
      <c:valAx>
        <c:axId val="9618867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18713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0.59599999999999997</c:v>
                </c:pt>
                <c:pt idx="1">
                  <c:v>1.7</c:v>
                </c:pt>
                <c:pt idx="2">
                  <c:v>2.2000000000000002</c:v>
                </c:pt>
                <c:pt idx="3">
                  <c:v>1.2</c:v>
                </c:pt>
                <c:pt idx="4">
                  <c:v>1.3</c:v>
                </c:pt>
                <c:pt idx="5">
                  <c:v>5.2</c:v>
                </c:pt>
                <c:pt idx="6">
                  <c:v>1.5</c:v>
                </c:pt>
                <c:pt idx="7">
                  <c:v>1.7</c:v>
                </c:pt>
                <c:pt idx="8">
                  <c:v>1.7</c:v>
                </c:pt>
                <c:pt idx="9" formatCode="0.00">
                  <c:v>0.63700000000000045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9.9</c:v>
                </c:pt>
                <c:pt idx="1">
                  <c:v>1.1000000000000001</c:v>
                </c:pt>
                <c:pt idx="2">
                  <c:v>2.6</c:v>
                </c:pt>
                <c:pt idx="3">
                  <c:v>0.22500000000000001</c:v>
                </c:pt>
                <c:pt idx="4">
                  <c:v>0.24900000000000011</c:v>
                </c:pt>
                <c:pt idx="5">
                  <c:v>1.4</c:v>
                </c:pt>
                <c:pt idx="6" formatCode="0.00">
                  <c:v>0.54</c:v>
                </c:pt>
                <c:pt idx="7">
                  <c:v>0.62900000000000045</c:v>
                </c:pt>
                <c:pt idx="8">
                  <c:v>0.34500000000000008</c:v>
                </c:pt>
                <c:pt idx="9" formatCode="0.00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1.2</c:v>
                </c:pt>
                <c:pt idx="1">
                  <c:v>0.96000000000000041</c:v>
                </c:pt>
                <c:pt idx="2">
                  <c:v>1</c:v>
                </c:pt>
                <c:pt idx="3">
                  <c:v>1.2</c:v>
                </c:pt>
                <c:pt idx="4">
                  <c:v>1.2</c:v>
                </c:pt>
                <c:pt idx="5">
                  <c:v>1.4</c:v>
                </c:pt>
                <c:pt idx="6">
                  <c:v>0.92400000000000004</c:v>
                </c:pt>
                <c:pt idx="7">
                  <c:v>1.7</c:v>
                </c:pt>
                <c:pt idx="8">
                  <c:v>1.1000000000000001</c:v>
                </c:pt>
                <c:pt idx="9" formatCode="0.00">
                  <c:v>1</c:v>
                </c:pt>
              </c:numCache>
            </c:numRef>
          </c:val>
        </c:ser>
        <c:dLbls>
          <c:showVal val="1"/>
        </c:dLbls>
        <c:axId val="97649792"/>
        <c:axId val="97651328"/>
      </c:barChart>
      <c:catAx>
        <c:axId val="976497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651328"/>
        <c:crosses val="autoZero"/>
        <c:auto val="1"/>
        <c:lblAlgn val="ctr"/>
        <c:lblOffset val="100"/>
      </c:catAx>
      <c:valAx>
        <c:axId val="976513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76497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079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20.650000000000013</c:v>
                </c:pt>
                <c:pt idx="1">
                  <c:v>26.02</c:v>
                </c:pt>
                <c:pt idx="2">
                  <c:v>1.56</c:v>
                </c:pt>
                <c:pt idx="3">
                  <c:v>9.75</c:v>
                </c:pt>
                <c:pt idx="4">
                  <c:v>0.91</c:v>
                </c:pt>
                <c:pt idx="5">
                  <c:v>12.3</c:v>
                </c:pt>
                <c:pt idx="6">
                  <c:v>6.4700000000000024</c:v>
                </c:pt>
                <c:pt idx="7">
                  <c:v>22.6</c:v>
                </c:pt>
                <c:pt idx="8">
                  <c:v>8.94</c:v>
                </c:pt>
                <c:pt idx="9">
                  <c:v>5.54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9.66</c:v>
                </c:pt>
                <c:pt idx="1">
                  <c:v>1.78</c:v>
                </c:pt>
                <c:pt idx="2">
                  <c:v>2.63</c:v>
                </c:pt>
                <c:pt idx="3">
                  <c:v>10.850000000000007</c:v>
                </c:pt>
                <c:pt idx="4">
                  <c:v>7.6199999999999966</c:v>
                </c:pt>
                <c:pt idx="5">
                  <c:v>3.71</c:v>
                </c:pt>
                <c:pt idx="6">
                  <c:v>0.91</c:v>
                </c:pt>
                <c:pt idx="7">
                  <c:v>3.8299999999999987</c:v>
                </c:pt>
                <c:pt idx="8">
                  <c:v>10.74</c:v>
                </c:pt>
                <c:pt idx="9">
                  <c:v>10.79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AlAdailiya</c:v>
                </c:pt>
                <c:pt idx="1">
                  <c:v>AlDaiya</c:v>
                </c:pt>
                <c:pt idx="2">
                  <c:v>AlFaiha</c:v>
                </c:pt>
                <c:pt idx="3">
                  <c:v>AlKhaldiya</c:v>
                </c:pt>
                <c:pt idx="4">
                  <c:v>AlNuzha</c:v>
                </c:pt>
                <c:pt idx="5">
                  <c:v>AlQadsiya</c:v>
                </c:pt>
                <c:pt idx="6">
                  <c:v>AlRawdah</c:v>
                </c:pt>
                <c:pt idx="7">
                  <c:v>AlShaab</c:v>
                </c:pt>
                <c:pt idx="8">
                  <c:v>Kaifan</c:v>
                </c:pt>
                <c:pt idx="9">
                  <c:v>Shuwaikh Adm.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25.64</c:v>
                </c:pt>
                <c:pt idx="1">
                  <c:v>12.84</c:v>
                </c:pt>
                <c:pt idx="2">
                  <c:v>17.97</c:v>
                </c:pt>
                <c:pt idx="3">
                  <c:v>6.3199999999999985</c:v>
                </c:pt>
                <c:pt idx="4">
                  <c:v>11.58</c:v>
                </c:pt>
                <c:pt idx="5">
                  <c:v>15.450000000000006</c:v>
                </c:pt>
                <c:pt idx="6">
                  <c:v>13.94</c:v>
                </c:pt>
                <c:pt idx="7">
                  <c:v>21.24</c:v>
                </c:pt>
                <c:pt idx="8">
                  <c:v>11.81</c:v>
                </c:pt>
                <c:pt idx="9">
                  <c:v>8.84</c:v>
                </c:pt>
              </c:numCache>
            </c:numRef>
          </c:val>
        </c:ser>
        <c:dLbls>
          <c:showVal val="1"/>
        </c:dLbls>
        <c:axId val="97814016"/>
        <c:axId val="97815552"/>
      </c:barChart>
      <c:catAx>
        <c:axId val="978140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815552"/>
        <c:crosses val="autoZero"/>
        <c:auto val="1"/>
        <c:lblAlgn val="ctr"/>
        <c:lblOffset val="100"/>
      </c:catAx>
      <c:valAx>
        <c:axId val="978155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78140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(Group2)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October 11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17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October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Group2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AlAdailiya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08:54PM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29.328635, 47.981487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AlDaiya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07:28PM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29.357810, 48.012650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AlFaiha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08:50PM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29.341815, 47.982857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AlKhaldiya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29.319724, 47.966898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Public Garden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AlNuzha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29.340778, 47.998114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AlQadsiya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29.345025, 47.998930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AlRawdah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09:23PM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29.328535, 47.998892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Burger 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AlShaab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29.350506, 48.015259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Public Garden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Kaifan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29.341837, 47.952400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Nathan’s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Shuaikh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Adm.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10:20AM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29.346411, 47.944904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Public Parking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</a:t>
            </a:r>
            <a:r>
              <a:rPr lang="en-US" altLang="en-US" sz="2000" dirty="0" smtClean="0">
                <a:ea typeface="MS PGothic" pitchFamily="34" charset="-128"/>
              </a:rPr>
              <a:t> 2 </a:t>
            </a:r>
            <a:r>
              <a:rPr lang="en-US" altLang="en-US" sz="2000" dirty="0" smtClean="0">
                <a:ea typeface="MS PGothic" pitchFamily="34" charset="-128"/>
              </a:rPr>
              <a:t>Testing Areas</a:t>
            </a:r>
            <a:endParaRPr lang="en-US" sz="2000" dirty="0"/>
          </a:p>
        </p:txBody>
      </p:sp>
      <p:pic>
        <p:nvPicPr>
          <p:cNvPr id="2" name="Picture 1" descr="O:\faisal momo\sli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599"/>
            <a:ext cx="8610600" cy="5229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20434</TotalTime>
  <Words>509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Manoj2</cp:lastModifiedBy>
  <cp:revision>1345</cp:revision>
  <dcterms:created xsi:type="dcterms:W3CDTF">2012-10-01T05:39:34Z</dcterms:created>
  <dcterms:modified xsi:type="dcterms:W3CDTF">2015-10-18T05:46:56Z</dcterms:modified>
</cp:coreProperties>
</file>