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4.03</c:v>
                </c:pt>
                <c:pt idx="1">
                  <c:v>2.86</c:v>
                </c:pt>
                <c:pt idx="2">
                  <c:v>9.7100000000000009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4.18</c:v>
                </c:pt>
                <c:pt idx="1">
                  <c:v>6.34</c:v>
                </c:pt>
                <c:pt idx="2">
                  <c:v>6.42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4.38</c:v>
                </c:pt>
                <c:pt idx="1">
                  <c:v>1.7700000000000005</c:v>
                </c:pt>
                <c:pt idx="2">
                  <c:v>16.55</c:v>
                </c:pt>
              </c:numCache>
            </c:numRef>
          </c:val>
        </c:ser>
        <c:dLbls>
          <c:showVal val="1"/>
        </c:dLbls>
        <c:axId val="71526656"/>
        <c:axId val="71548928"/>
      </c:barChart>
      <c:catAx>
        <c:axId val="71526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1548928"/>
        <c:crosses val="autoZero"/>
        <c:auto val="1"/>
        <c:lblAlgn val="ctr"/>
        <c:lblOffset val="100"/>
      </c:catAx>
      <c:valAx>
        <c:axId val="715489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152665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19.2</c:v>
                </c:pt>
                <c:pt idx="1">
                  <c:v>18.739999999999991</c:v>
                </c:pt>
                <c:pt idx="2">
                  <c:v>20.05</c:v>
                </c:pt>
                <c:pt idx="3">
                  <c:v>28.57</c:v>
                </c:pt>
                <c:pt idx="4">
                  <c:v>17.670000000000005</c:v>
                </c:pt>
                <c:pt idx="5">
                  <c:v>28.650000000000006</c:v>
                </c:pt>
                <c:pt idx="6">
                  <c:v>16.899999999999999</c:v>
                </c:pt>
                <c:pt idx="7">
                  <c:v>3.72</c:v>
                </c:pt>
                <c:pt idx="8">
                  <c:v>1.23</c:v>
                </c:pt>
                <c:pt idx="9">
                  <c:v>27.259999999999994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10.91</c:v>
                </c:pt>
                <c:pt idx="1">
                  <c:v>15.32</c:v>
                </c:pt>
                <c:pt idx="2">
                  <c:v>0.78</c:v>
                </c:pt>
                <c:pt idx="3">
                  <c:v>18.959999999999994</c:v>
                </c:pt>
                <c:pt idx="4">
                  <c:v>8.3700000000000028</c:v>
                </c:pt>
                <c:pt idx="5">
                  <c:v>0.3600000000000001</c:v>
                </c:pt>
                <c:pt idx="6">
                  <c:v>8.2100000000000009</c:v>
                </c:pt>
                <c:pt idx="7">
                  <c:v>15.360000000000003</c:v>
                </c:pt>
                <c:pt idx="8">
                  <c:v>0.38000000000000012</c:v>
                </c:pt>
                <c:pt idx="9">
                  <c:v>2.16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14.07</c:v>
                </c:pt>
                <c:pt idx="1">
                  <c:v>8.89</c:v>
                </c:pt>
                <c:pt idx="2">
                  <c:v>17.75</c:v>
                </c:pt>
                <c:pt idx="3">
                  <c:v>10.870000000000003</c:v>
                </c:pt>
                <c:pt idx="4">
                  <c:v>18.41</c:v>
                </c:pt>
                <c:pt idx="5">
                  <c:v>8.07</c:v>
                </c:pt>
                <c:pt idx="6">
                  <c:v>19.36</c:v>
                </c:pt>
                <c:pt idx="7">
                  <c:v>14.44</c:v>
                </c:pt>
                <c:pt idx="8">
                  <c:v>12.21</c:v>
                </c:pt>
                <c:pt idx="9">
                  <c:v>15.21</c:v>
                </c:pt>
              </c:numCache>
            </c:numRef>
          </c:val>
        </c:ser>
        <c:dLbls>
          <c:showVal val="1"/>
        </c:dLbls>
        <c:axId val="103667200"/>
        <c:axId val="103668736"/>
      </c:barChart>
      <c:catAx>
        <c:axId val="1036672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3668736"/>
        <c:crosses val="autoZero"/>
        <c:auto val="1"/>
        <c:lblAlgn val="ctr"/>
        <c:lblOffset val="100"/>
      </c:catAx>
      <c:valAx>
        <c:axId val="1036687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36672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11.06</c:v>
                </c:pt>
                <c:pt idx="1">
                  <c:v>1.9100000000000001</c:v>
                </c:pt>
                <c:pt idx="2">
                  <c:v>18.2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9.74</c:v>
                </c:pt>
                <c:pt idx="1">
                  <c:v>2.2000000000000002</c:v>
                </c:pt>
                <c:pt idx="2">
                  <c:v>8.08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6.3</c:v>
                </c:pt>
                <c:pt idx="1">
                  <c:v>1.73</c:v>
                </c:pt>
                <c:pt idx="2">
                  <c:v>13.93</c:v>
                </c:pt>
              </c:numCache>
            </c:numRef>
          </c:val>
        </c:ser>
        <c:dLbls>
          <c:showVal val="1"/>
        </c:dLbls>
        <c:axId val="75200384"/>
        <c:axId val="75201920"/>
      </c:barChart>
      <c:catAx>
        <c:axId val="7520038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5201920"/>
        <c:crosses val="autoZero"/>
        <c:auto val="1"/>
        <c:lblAlgn val="ctr"/>
        <c:lblOffset val="100"/>
      </c:catAx>
      <c:valAx>
        <c:axId val="752019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520038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7.09</c:v>
                </c:pt>
                <c:pt idx="1">
                  <c:v>3.08</c:v>
                </c:pt>
                <c:pt idx="2">
                  <c:v>8.73</c:v>
                </c:pt>
                <c:pt idx="3">
                  <c:v>0.75400000000000023</c:v>
                </c:pt>
                <c:pt idx="4">
                  <c:v>0.95300000000000018</c:v>
                </c:pt>
                <c:pt idx="5">
                  <c:v>8.620000000000001</c:v>
                </c:pt>
                <c:pt idx="6">
                  <c:v>5.68</c:v>
                </c:pt>
                <c:pt idx="7">
                  <c:v>2.4899999999999998</c:v>
                </c:pt>
                <c:pt idx="8">
                  <c:v>1.36</c:v>
                </c:pt>
                <c:pt idx="9">
                  <c:v>1.5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0.26900000000000002</c:v>
                </c:pt>
                <c:pt idx="1">
                  <c:v>1.78</c:v>
                </c:pt>
                <c:pt idx="2">
                  <c:v>4.5999999999999996</c:v>
                </c:pt>
                <c:pt idx="3">
                  <c:v>2.8699999999999997</c:v>
                </c:pt>
                <c:pt idx="4">
                  <c:v>0.77900000000000025</c:v>
                </c:pt>
                <c:pt idx="5">
                  <c:v>6.03</c:v>
                </c:pt>
                <c:pt idx="6">
                  <c:v>5.89</c:v>
                </c:pt>
                <c:pt idx="7">
                  <c:v>3.23</c:v>
                </c:pt>
                <c:pt idx="8">
                  <c:v>13.98</c:v>
                </c:pt>
                <c:pt idx="9">
                  <c:v>2.36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2.16</c:v>
                </c:pt>
                <c:pt idx="1">
                  <c:v>7.35</c:v>
                </c:pt>
                <c:pt idx="2">
                  <c:v>5.7</c:v>
                </c:pt>
                <c:pt idx="3">
                  <c:v>7.1099999999999985</c:v>
                </c:pt>
                <c:pt idx="4">
                  <c:v>2.42</c:v>
                </c:pt>
                <c:pt idx="5">
                  <c:v>1.2</c:v>
                </c:pt>
                <c:pt idx="6">
                  <c:v>2.71</c:v>
                </c:pt>
                <c:pt idx="7">
                  <c:v>3.9899999999999998</c:v>
                </c:pt>
                <c:pt idx="8">
                  <c:v>2.94</c:v>
                </c:pt>
                <c:pt idx="9">
                  <c:v>8.2100000000000009</c:v>
                </c:pt>
              </c:numCache>
            </c:numRef>
          </c:val>
        </c:ser>
        <c:dLbls>
          <c:showVal val="1"/>
        </c:dLbls>
        <c:axId val="77510528"/>
        <c:axId val="77512064"/>
      </c:barChart>
      <c:catAx>
        <c:axId val="77510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512064"/>
        <c:crosses val="autoZero"/>
        <c:auto val="1"/>
        <c:lblAlgn val="ctr"/>
        <c:lblOffset val="100"/>
      </c:catAx>
      <c:valAx>
        <c:axId val="775120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75105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10.77</c:v>
                </c:pt>
                <c:pt idx="1">
                  <c:v>6.57</c:v>
                </c:pt>
                <c:pt idx="2">
                  <c:v>11.13</c:v>
                </c:pt>
                <c:pt idx="3">
                  <c:v>9.74</c:v>
                </c:pt>
                <c:pt idx="4">
                  <c:v>16.47</c:v>
                </c:pt>
                <c:pt idx="5">
                  <c:v>15.54</c:v>
                </c:pt>
                <c:pt idx="6">
                  <c:v>10.74</c:v>
                </c:pt>
                <c:pt idx="7">
                  <c:v>4.1399999999999997</c:v>
                </c:pt>
                <c:pt idx="8">
                  <c:v>6.48</c:v>
                </c:pt>
                <c:pt idx="9">
                  <c:v>11.14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2.2799999999999998</c:v>
                </c:pt>
                <c:pt idx="1">
                  <c:v>9.3700000000000028</c:v>
                </c:pt>
                <c:pt idx="2">
                  <c:v>23.09</c:v>
                </c:pt>
                <c:pt idx="3">
                  <c:v>25.24</c:v>
                </c:pt>
                <c:pt idx="4">
                  <c:v>1.26</c:v>
                </c:pt>
                <c:pt idx="5">
                  <c:v>18.279999999999994</c:v>
                </c:pt>
                <c:pt idx="6">
                  <c:v>15.26</c:v>
                </c:pt>
                <c:pt idx="7">
                  <c:v>5.7</c:v>
                </c:pt>
                <c:pt idx="8">
                  <c:v>18.82</c:v>
                </c:pt>
                <c:pt idx="9">
                  <c:v>3.4899999999999998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15.6</c:v>
                </c:pt>
                <c:pt idx="1">
                  <c:v>23.23</c:v>
                </c:pt>
                <c:pt idx="2">
                  <c:v>18.739999999999991</c:v>
                </c:pt>
                <c:pt idx="3">
                  <c:v>20.279999999999994</c:v>
                </c:pt>
                <c:pt idx="4">
                  <c:v>4.45</c:v>
                </c:pt>
                <c:pt idx="5">
                  <c:v>5.75</c:v>
                </c:pt>
                <c:pt idx="6">
                  <c:v>19.77</c:v>
                </c:pt>
                <c:pt idx="7">
                  <c:v>16.88</c:v>
                </c:pt>
                <c:pt idx="8">
                  <c:v>21.24</c:v>
                </c:pt>
                <c:pt idx="9">
                  <c:v>14.46</c:v>
                </c:pt>
              </c:numCache>
            </c:numRef>
          </c:val>
        </c:ser>
        <c:dLbls>
          <c:showVal val="1"/>
        </c:dLbls>
        <c:axId val="83397632"/>
        <c:axId val="83424000"/>
      </c:barChart>
      <c:catAx>
        <c:axId val="833976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3424000"/>
        <c:crosses val="autoZero"/>
        <c:auto val="1"/>
        <c:lblAlgn val="ctr"/>
        <c:lblOffset val="100"/>
      </c:catAx>
      <c:valAx>
        <c:axId val="834240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3976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8.8000000000000007</c:v>
                </c:pt>
                <c:pt idx="1">
                  <c:v>8.33</c:v>
                </c:pt>
                <c:pt idx="2">
                  <c:v>5.75</c:v>
                </c:pt>
                <c:pt idx="3">
                  <c:v>2.69</c:v>
                </c:pt>
                <c:pt idx="4">
                  <c:v>5.5</c:v>
                </c:pt>
                <c:pt idx="5">
                  <c:v>27.3</c:v>
                </c:pt>
                <c:pt idx="6">
                  <c:v>5.91</c:v>
                </c:pt>
                <c:pt idx="7">
                  <c:v>25.650000000000006</c:v>
                </c:pt>
                <c:pt idx="8">
                  <c:v>2.3699999999999997</c:v>
                </c:pt>
                <c:pt idx="9">
                  <c:v>18.27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3.14</c:v>
                </c:pt>
                <c:pt idx="1">
                  <c:v>24.04</c:v>
                </c:pt>
                <c:pt idx="2">
                  <c:v>6.09</c:v>
                </c:pt>
                <c:pt idx="3">
                  <c:v>8.8000000000000007</c:v>
                </c:pt>
                <c:pt idx="4">
                  <c:v>1.34</c:v>
                </c:pt>
                <c:pt idx="5">
                  <c:v>25.03</c:v>
                </c:pt>
                <c:pt idx="6">
                  <c:v>5.1599999999999984</c:v>
                </c:pt>
                <c:pt idx="7">
                  <c:v>8.25</c:v>
                </c:pt>
                <c:pt idx="8">
                  <c:v>7.5</c:v>
                </c:pt>
                <c:pt idx="9">
                  <c:v>8.0400000000000009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7.35</c:v>
                </c:pt>
                <c:pt idx="1">
                  <c:v>9</c:v>
                </c:pt>
                <c:pt idx="2">
                  <c:v>6.84</c:v>
                </c:pt>
                <c:pt idx="3">
                  <c:v>7.81</c:v>
                </c:pt>
                <c:pt idx="4">
                  <c:v>4.05</c:v>
                </c:pt>
                <c:pt idx="5">
                  <c:v>5.78</c:v>
                </c:pt>
                <c:pt idx="6">
                  <c:v>8.84</c:v>
                </c:pt>
                <c:pt idx="7">
                  <c:v>1.1299999999999994</c:v>
                </c:pt>
                <c:pt idx="8">
                  <c:v>7.26</c:v>
                </c:pt>
                <c:pt idx="9">
                  <c:v>4.8899999999999997</c:v>
                </c:pt>
              </c:numCache>
            </c:numRef>
          </c:val>
        </c:ser>
        <c:dLbls>
          <c:showVal val="1"/>
        </c:dLbls>
        <c:axId val="85396096"/>
        <c:axId val="85528960"/>
      </c:barChart>
      <c:catAx>
        <c:axId val="853960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528960"/>
        <c:crosses val="autoZero"/>
        <c:auto val="1"/>
        <c:lblAlgn val="ctr"/>
        <c:lblOffset val="100"/>
      </c:catAx>
      <c:valAx>
        <c:axId val="8552896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3960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9.0500000000000007</c:v>
                </c:pt>
                <c:pt idx="1">
                  <c:v>9.32</c:v>
                </c:pt>
                <c:pt idx="2">
                  <c:v>7.31</c:v>
                </c:pt>
                <c:pt idx="3">
                  <c:v>4.92</c:v>
                </c:pt>
                <c:pt idx="4">
                  <c:v>6.81</c:v>
                </c:pt>
                <c:pt idx="5">
                  <c:v>28.05</c:v>
                </c:pt>
                <c:pt idx="6">
                  <c:v>8.5</c:v>
                </c:pt>
                <c:pt idx="7">
                  <c:v>28.27</c:v>
                </c:pt>
                <c:pt idx="8">
                  <c:v>3.18</c:v>
                </c:pt>
                <c:pt idx="9">
                  <c:v>28.150000000000006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6.7</c:v>
                </c:pt>
                <c:pt idx="1">
                  <c:v>25.1</c:v>
                </c:pt>
                <c:pt idx="2">
                  <c:v>8.5500000000000007</c:v>
                </c:pt>
                <c:pt idx="3">
                  <c:v>9.18</c:v>
                </c:pt>
                <c:pt idx="4">
                  <c:v>6.79</c:v>
                </c:pt>
                <c:pt idx="5">
                  <c:v>26.02</c:v>
                </c:pt>
                <c:pt idx="6">
                  <c:v>7.3199999999999985</c:v>
                </c:pt>
                <c:pt idx="7">
                  <c:v>9.360000000000003</c:v>
                </c:pt>
                <c:pt idx="8">
                  <c:v>7.88</c:v>
                </c:pt>
                <c:pt idx="9">
                  <c:v>8.75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8.52</c:v>
                </c:pt>
                <c:pt idx="1">
                  <c:v>9.24</c:v>
                </c:pt>
                <c:pt idx="2">
                  <c:v>8.59</c:v>
                </c:pt>
                <c:pt idx="3">
                  <c:v>8.59</c:v>
                </c:pt>
                <c:pt idx="4">
                  <c:v>4.84</c:v>
                </c:pt>
                <c:pt idx="5">
                  <c:v>10.47</c:v>
                </c:pt>
                <c:pt idx="6">
                  <c:v>9.08</c:v>
                </c:pt>
                <c:pt idx="7">
                  <c:v>1.52</c:v>
                </c:pt>
                <c:pt idx="8">
                  <c:v>7.99</c:v>
                </c:pt>
                <c:pt idx="9">
                  <c:v>7.41</c:v>
                </c:pt>
              </c:numCache>
            </c:numRef>
          </c:val>
        </c:ser>
        <c:dLbls>
          <c:showVal val="1"/>
        </c:dLbls>
        <c:axId val="90755072"/>
        <c:axId val="90756608"/>
      </c:barChart>
      <c:catAx>
        <c:axId val="907550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0756608"/>
        <c:crosses val="autoZero"/>
        <c:auto val="1"/>
        <c:lblAlgn val="ctr"/>
        <c:lblOffset val="100"/>
      </c:catAx>
      <c:valAx>
        <c:axId val="907566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07550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1.2</c:v>
                </c:pt>
                <c:pt idx="1">
                  <c:v>1</c:v>
                </c:pt>
                <c:pt idx="2">
                  <c:v>2.2999999999999998</c:v>
                </c:pt>
                <c:pt idx="3">
                  <c:v>2.4</c:v>
                </c:pt>
                <c:pt idx="4">
                  <c:v>2.4</c:v>
                </c:pt>
                <c:pt idx="5">
                  <c:v>2.1</c:v>
                </c:pt>
                <c:pt idx="6">
                  <c:v>1.6</c:v>
                </c:pt>
                <c:pt idx="7">
                  <c:v>1.1000000000000001</c:v>
                </c:pt>
                <c:pt idx="8">
                  <c:v>5.6</c:v>
                </c:pt>
                <c:pt idx="9" formatCode="0.00">
                  <c:v>8.9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16.8</c:v>
                </c:pt>
                <c:pt idx="1">
                  <c:v>4.4000000000000004</c:v>
                </c:pt>
                <c:pt idx="2">
                  <c:v>2</c:v>
                </c:pt>
                <c:pt idx="3">
                  <c:v>5.4</c:v>
                </c:pt>
                <c:pt idx="4">
                  <c:v>0.193</c:v>
                </c:pt>
                <c:pt idx="5">
                  <c:v>12.4</c:v>
                </c:pt>
                <c:pt idx="6">
                  <c:v>2.1</c:v>
                </c:pt>
                <c:pt idx="7">
                  <c:v>3.9</c:v>
                </c:pt>
                <c:pt idx="8">
                  <c:v>13.9</c:v>
                </c:pt>
                <c:pt idx="9" formatCode="0.00">
                  <c:v>2.2999999999999998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2.1</c:v>
                </c:pt>
                <c:pt idx="1">
                  <c:v>0.36699999999999999</c:v>
                </c:pt>
                <c:pt idx="2">
                  <c:v>2.1</c:v>
                </c:pt>
                <c:pt idx="3">
                  <c:v>2.2000000000000002</c:v>
                </c:pt>
                <c:pt idx="4">
                  <c:v>2.1</c:v>
                </c:pt>
                <c:pt idx="5">
                  <c:v>2.4</c:v>
                </c:pt>
                <c:pt idx="6">
                  <c:v>2.1</c:v>
                </c:pt>
                <c:pt idx="7">
                  <c:v>2</c:v>
                </c:pt>
                <c:pt idx="8">
                  <c:v>1.1000000000000001</c:v>
                </c:pt>
                <c:pt idx="9" formatCode="0.00">
                  <c:v>1.2</c:v>
                </c:pt>
              </c:numCache>
            </c:numRef>
          </c:val>
        </c:ser>
        <c:dLbls>
          <c:showVal val="1"/>
        </c:dLbls>
        <c:axId val="92701056"/>
        <c:axId val="92702592"/>
      </c:barChart>
      <c:catAx>
        <c:axId val="927010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702592"/>
        <c:crosses val="autoZero"/>
        <c:auto val="1"/>
        <c:lblAlgn val="ctr"/>
        <c:lblOffset val="100"/>
      </c:catAx>
      <c:valAx>
        <c:axId val="927025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7010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0.74500000000000022</c:v>
                </c:pt>
                <c:pt idx="1">
                  <c:v>3.1</c:v>
                </c:pt>
                <c:pt idx="2">
                  <c:v>0.20200000000000001</c:v>
                </c:pt>
                <c:pt idx="3">
                  <c:v>2.7</c:v>
                </c:pt>
                <c:pt idx="4">
                  <c:v>4.5999999999999996</c:v>
                </c:pt>
                <c:pt idx="5">
                  <c:v>2.6</c:v>
                </c:pt>
                <c:pt idx="6">
                  <c:v>0.88</c:v>
                </c:pt>
                <c:pt idx="7">
                  <c:v>1.6</c:v>
                </c:pt>
                <c:pt idx="8">
                  <c:v>0.41500000000000009</c:v>
                </c:pt>
                <c:pt idx="9" formatCode="0.00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1.3</c:v>
                </c:pt>
                <c:pt idx="1">
                  <c:v>0.21500000000000005</c:v>
                </c:pt>
                <c:pt idx="2">
                  <c:v>8.1</c:v>
                </c:pt>
                <c:pt idx="3">
                  <c:v>1.5</c:v>
                </c:pt>
                <c:pt idx="4">
                  <c:v>1.6</c:v>
                </c:pt>
                <c:pt idx="5">
                  <c:v>0.89700000000000002</c:v>
                </c:pt>
                <c:pt idx="6" formatCode="0.00">
                  <c:v>5.4</c:v>
                </c:pt>
                <c:pt idx="7">
                  <c:v>1.5</c:v>
                </c:pt>
                <c:pt idx="8">
                  <c:v>0.41300000000000009</c:v>
                </c:pt>
                <c:pt idx="9" formatCode="0.00">
                  <c:v>1.1000000000000001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1.8</c:v>
                </c:pt>
                <c:pt idx="1">
                  <c:v>2</c:v>
                </c:pt>
                <c:pt idx="2">
                  <c:v>1.6</c:v>
                </c:pt>
                <c:pt idx="3">
                  <c:v>2.1</c:v>
                </c:pt>
                <c:pt idx="4">
                  <c:v>1.9000000000000001</c:v>
                </c:pt>
                <c:pt idx="5">
                  <c:v>2.1</c:v>
                </c:pt>
                <c:pt idx="6">
                  <c:v>1.4</c:v>
                </c:pt>
                <c:pt idx="7">
                  <c:v>1.6</c:v>
                </c:pt>
                <c:pt idx="8">
                  <c:v>1.6</c:v>
                </c:pt>
                <c:pt idx="9" formatCode="0.00">
                  <c:v>1.2</c:v>
                </c:pt>
              </c:numCache>
            </c:numRef>
          </c:val>
        </c:ser>
        <c:dLbls>
          <c:showVal val="1"/>
        </c:dLbls>
        <c:axId val="102097664"/>
        <c:axId val="102099200"/>
      </c:barChart>
      <c:catAx>
        <c:axId val="1020976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099200"/>
        <c:crosses val="autoZero"/>
        <c:auto val="1"/>
        <c:lblAlgn val="ctr"/>
        <c:lblOffset val="100"/>
      </c:catAx>
      <c:valAx>
        <c:axId val="1020992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0976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156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4.0599999999999996</c:v>
                </c:pt>
                <c:pt idx="1">
                  <c:v>1.01</c:v>
                </c:pt>
                <c:pt idx="2">
                  <c:v>13.73</c:v>
                </c:pt>
                <c:pt idx="3">
                  <c:v>22.97</c:v>
                </c:pt>
                <c:pt idx="4">
                  <c:v>11.55</c:v>
                </c:pt>
                <c:pt idx="5">
                  <c:v>12.5</c:v>
                </c:pt>
                <c:pt idx="6">
                  <c:v>11.88</c:v>
                </c:pt>
                <c:pt idx="7">
                  <c:v>3.01</c:v>
                </c:pt>
                <c:pt idx="8">
                  <c:v>2.72</c:v>
                </c:pt>
                <c:pt idx="9">
                  <c:v>13.64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6.22</c:v>
                </c:pt>
                <c:pt idx="1">
                  <c:v>2.6</c:v>
                </c:pt>
                <c:pt idx="2">
                  <c:v>2.319999999999999</c:v>
                </c:pt>
                <c:pt idx="3">
                  <c:v>17.88</c:v>
                </c:pt>
                <c:pt idx="4">
                  <c:v>1.48</c:v>
                </c:pt>
                <c:pt idx="5">
                  <c:v>5.8199999999999985</c:v>
                </c:pt>
                <c:pt idx="6">
                  <c:v>10.76</c:v>
                </c:pt>
                <c:pt idx="7">
                  <c:v>10.450000000000003</c:v>
                </c:pt>
                <c:pt idx="8">
                  <c:v>3.92</c:v>
                </c:pt>
                <c:pt idx="9">
                  <c:v>2.77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AlSalam</c:v>
                </c:pt>
                <c:pt idx="1">
                  <c:v>AlSedeeq</c:v>
                </c:pt>
                <c:pt idx="2">
                  <c:v>AlShuhadaa</c:v>
                </c:pt>
                <c:pt idx="3">
                  <c:v>AlSurra</c:v>
                </c:pt>
                <c:pt idx="4">
                  <c:v>AlWasta</c:v>
                </c:pt>
                <c:pt idx="5">
                  <c:v>AlYarmouk</c:v>
                </c:pt>
                <c:pt idx="6">
                  <c:v>AlZahraa</c:v>
                </c:pt>
                <c:pt idx="7">
                  <c:v>Hateen</c:v>
                </c:pt>
                <c:pt idx="8">
                  <c:v>Min. Area S.S</c:v>
                </c:pt>
                <c:pt idx="9">
                  <c:v>Qortuba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12.66</c:v>
                </c:pt>
                <c:pt idx="1">
                  <c:v>19.899999999999999</c:v>
                </c:pt>
                <c:pt idx="2">
                  <c:v>23.3</c:v>
                </c:pt>
                <c:pt idx="3">
                  <c:v>12.81</c:v>
                </c:pt>
                <c:pt idx="4">
                  <c:v>23.17</c:v>
                </c:pt>
                <c:pt idx="5">
                  <c:v>10.66</c:v>
                </c:pt>
                <c:pt idx="6">
                  <c:v>31.36</c:v>
                </c:pt>
                <c:pt idx="7">
                  <c:v>20.239999999999991</c:v>
                </c:pt>
                <c:pt idx="8">
                  <c:v>7.35</c:v>
                </c:pt>
                <c:pt idx="9">
                  <c:v>4.0199999999999996</c:v>
                </c:pt>
              </c:numCache>
            </c:numRef>
          </c:val>
        </c:ser>
        <c:dLbls>
          <c:showVal val="1"/>
        </c:dLbls>
        <c:axId val="102143104"/>
        <c:axId val="102144640"/>
      </c:barChart>
      <c:catAx>
        <c:axId val="1021431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144640"/>
        <c:crosses val="autoZero"/>
        <c:auto val="1"/>
        <c:lblAlgn val="ctr"/>
        <c:lblOffset val="100"/>
      </c:catAx>
      <c:valAx>
        <c:axId val="1021446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1431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10/31/2015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(Group4)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October 25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31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October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smtClean="0">
                          <a:solidFill>
                            <a:srgbClr val="FFFFFF"/>
                          </a:solidFill>
                          <a:latin typeface="Calibri"/>
                        </a:rPr>
                        <a:t> 4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AlSalam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06:25PM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29.291961, 48.017635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AHMAD ALROBI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SCHOOL P.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AlSadeeq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29.294031, 48.002522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AlShuhadaa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29.268427, 48.025366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AlSurra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29.314152, 48.002585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AlWasta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05:43PM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29.260621, 48.021740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MUROUJ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AlYarmouk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05:24PM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29.313499, 47.966227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AlZahraa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07:24PM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29.270893, 48.005215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FATOOSH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Hateen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29.286255, 48.007572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Ministry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10:33AM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29.269799, 48.016286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Qortuba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29.311435, 47.986619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BLUCK5 QORTUBA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GARDEN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4 Testing Areas</a:t>
            </a:r>
            <a:endParaRPr lang="en-US" sz="2000" dirty="0"/>
          </a:p>
        </p:txBody>
      </p:sp>
      <p:pic>
        <p:nvPicPr>
          <p:cNvPr id="2" name="Picture 1" descr="O:\faisal momo\GROUP4\GROUP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458200" cy="533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20700</TotalTime>
  <Words>511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cati-kh2</cp:lastModifiedBy>
  <cp:revision>1366</cp:revision>
  <dcterms:created xsi:type="dcterms:W3CDTF">2012-10-01T05:39:34Z</dcterms:created>
  <dcterms:modified xsi:type="dcterms:W3CDTF">2015-10-31T06:43:18Z</dcterms:modified>
</cp:coreProperties>
</file>