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94227" autoAdjust="0"/>
  </p:normalViewPr>
  <p:slideViewPr>
    <p:cSldViewPr>
      <p:cViewPr>
        <p:scale>
          <a:sx n="70" d="100"/>
          <a:sy n="70" d="100"/>
        </p:scale>
        <p:origin x="-1218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4.71</c:v>
                </c:pt>
                <c:pt idx="1">
                  <c:v>3.12</c:v>
                </c:pt>
                <c:pt idx="2">
                  <c:v>14.850000000000001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3.19</c:v>
                </c:pt>
                <c:pt idx="1">
                  <c:v>9.91</c:v>
                </c:pt>
                <c:pt idx="2">
                  <c:v>14.65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3.3699999999999997</c:v>
                </c:pt>
                <c:pt idx="1">
                  <c:v>1.58</c:v>
                </c:pt>
                <c:pt idx="2">
                  <c:v>7.64</c:v>
                </c:pt>
              </c:numCache>
            </c:numRef>
          </c:val>
        </c:ser>
        <c:dLbls>
          <c:showVal val="1"/>
        </c:dLbls>
        <c:axId val="92914048"/>
        <c:axId val="92915584"/>
      </c:barChart>
      <c:catAx>
        <c:axId val="92914048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2915584"/>
        <c:crosses val="autoZero"/>
        <c:auto val="1"/>
        <c:lblAlgn val="ctr"/>
        <c:lblOffset val="100"/>
      </c:catAx>
      <c:valAx>
        <c:axId val="9291558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2914048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26.47</c:v>
                </c:pt>
                <c:pt idx="1">
                  <c:v>15.729999999999999</c:v>
                </c:pt>
                <c:pt idx="2">
                  <c:v>18.72</c:v>
                </c:pt>
                <c:pt idx="3">
                  <c:v>4.25</c:v>
                </c:pt>
                <c:pt idx="4">
                  <c:v>26.779999999999998</c:v>
                </c:pt>
                <c:pt idx="5">
                  <c:v>15.48</c:v>
                </c:pt>
                <c:pt idx="6">
                  <c:v>23.97</c:v>
                </c:pt>
                <c:pt idx="7">
                  <c:v>7.89</c:v>
                </c:pt>
                <c:pt idx="8">
                  <c:v>22.71</c:v>
                </c:pt>
                <c:pt idx="9">
                  <c:v>19.850000000000001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1.9100000000000001</c:v>
                </c:pt>
                <c:pt idx="1">
                  <c:v>11.19</c:v>
                </c:pt>
                <c:pt idx="2">
                  <c:v>17.03</c:v>
                </c:pt>
                <c:pt idx="3">
                  <c:v>14.360000000000001</c:v>
                </c:pt>
                <c:pt idx="4">
                  <c:v>26.34</c:v>
                </c:pt>
                <c:pt idx="5">
                  <c:v>19.02</c:v>
                </c:pt>
                <c:pt idx="6">
                  <c:v>26.3</c:v>
                </c:pt>
                <c:pt idx="7">
                  <c:v>8.34</c:v>
                </c:pt>
                <c:pt idx="8">
                  <c:v>22.34</c:v>
                </c:pt>
                <c:pt idx="9">
                  <c:v>7.87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13.84</c:v>
                </c:pt>
                <c:pt idx="1">
                  <c:v>2.73</c:v>
                </c:pt>
                <c:pt idx="2">
                  <c:v>5.37</c:v>
                </c:pt>
                <c:pt idx="3">
                  <c:v>2.2400000000000002</c:v>
                </c:pt>
                <c:pt idx="4">
                  <c:v>10.28</c:v>
                </c:pt>
                <c:pt idx="5">
                  <c:v>6.59</c:v>
                </c:pt>
                <c:pt idx="6">
                  <c:v>11.33</c:v>
                </c:pt>
                <c:pt idx="7">
                  <c:v>16.920000000000002</c:v>
                </c:pt>
                <c:pt idx="8">
                  <c:v>2.56</c:v>
                </c:pt>
                <c:pt idx="9">
                  <c:v>5.58</c:v>
                </c:pt>
              </c:numCache>
            </c:numRef>
          </c:val>
        </c:ser>
        <c:dLbls>
          <c:showVal val="1"/>
        </c:dLbls>
        <c:axId val="118001024"/>
        <c:axId val="118011008"/>
      </c:barChart>
      <c:catAx>
        <c:axId val="1180010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18011008"/>
        <c:crosses val="autoZero"/>
        <c:auto val="1"/>
        <c:lblAlgn val="ctr"/>
        <c:lblOffset val="100"/>
      </c:catAx>
      <c:valAx>
        <c:axId val="11801100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1800102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9.8500000000000014</c:v>
                </c:pt>
                <c:pt idx="1">
                  <c:v>1.76</c:v>
                </c:pt>
                <c:pt idx="2">
                  <c:v>18.190000000000001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9.7100000000000009</c:v>
                </c:pt>
                <c:pt idx="1">
                  <c:v>1.6600000000000001</c:v>
                </c:pt>
                <c:pt idx="2">
                  <c:v>15.47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4.8499999999999996</c:v>
                </c:pt>
                <c:pt idx="1">
                  <c:v>1.26</c:v>
                </c:pt>
                <c:pt idx="2">
                  <c:v>7.74</c:v>
                </c:pt>
              </c:numCache>
            </c:numRef>
          </c:val>
        </c:ser>
        <c:dLbls>
          <c:showVal val="1"/>
        </c:dLbls>
        <c:axId val="93036544"/>
        <c:axId val="93038080"/>
      </c:barChart>
      <c:catAx>
        <c:axId val="93036544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3038080"/>
        <c:crosses val="autoZero"/>
        <c:auto val="1"/>
        <c:lblAlgn val="ctr"/>
        <c:lblOffset val="100"/>
      </c:catAx>
      <c:valAx>
        <c:axId val="9303808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3036544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8.8800000000000008</c:v>
                </c:pt>
                <c:pt idx="1">
                  <c:v>8.69</c:v>
                </c:pt>
                <c:pt idx="2">
                  <c:v>8.9700000000000006</c:v>
                </c:pt>
                <c:pt idx="3">
                  <c:v>0.8610000000000001</c:v>
                </c:pt>
                <c:pt idx="4">
                  <c:v>3.08</c:v>
                </c:pt>
                <c:pt idx="5">
                  <c:v>2.75</c:v>
                </c:pt>
                <c:pt idx="6">
                  <c:v>1.1599999999999997</c:v>
                </c:pt>
                <c:pt idx="7">
                  <c:v>2.1800000000000002</c:v>
                </c:pt>
                <c:pt idx="8">
                  <c:v>2.23</c:v>
                </c:pt>
                <c:pt idx="9">
                  <c:v>8.25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2.77</c:v>
                </c:pt>
                <c:pt idx="1">
                  <c:v>4.3099999999999996</c:v>
                </c:pt>
                <c:pt idx="2">
                  <c:v>0.222</c:v>
                </c:pt>
                <c:pt idx="3">
                  <c:v>1.62</c:v>
                </c:pt>
                <c:pt idx="4">
                  <c:v>1.36</c:v>
                </c:pt>
                <c:pt idx="5">
                  <c:v>7.39</c:v>
                </c:pt>
                <c:pt idx="6">
                  <c:v>1.6800000000000002</c:v>
                </c:pt>
                <c:pt idx="7">
                  <c:v>6.2700000000000005</c:v>
                </c:pt>
                <c:pt idx="8">
                  <c:v>4.63</c:v>
                </c:pt>
                <c:pt idx="9">
                  <c:v>1.61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10.350000000000001</c:v>
                </c:pt>
                <c:pt idx="1">
                  <c:v>0.95000000000000007</c:v>
                </c:pt>
                <c:pt idx="2">
                  <c:v>4.3899999999999997</c:v>
                </c:pt>
                <c:pt idx="3">
                  <c:v>2.84</c:v>
                </c:pt>
                <c:pt idx="4">
                  <c:v>3.48</c:v>
                </c:pt>
                <c:pt idx="5">
                  <c:v>1.23</c:v>
                </c:pt>
                <c:pt idx="6">
                  <c:v>1.83</c:v>
                </c:pt>
                <c:pt idx="7">
                  <c:v>0.76800000000000013</c:v>
                </c:pt>
                <c:pt idx="8">
                  <c:v>2.15</c:v>
                </c:pt>
                <c:pt idx="9">
                  <c:v>5.74</c:v>
                </c:pt>
              </c:numCache>
            </c:numRef>
          </c:val>
        </c:ser>
        <c:dLbls>
          <c:showVal val="1"/>
        </c:dLbls>
        <c:axId val="93249536"/>
        <c:axId val="93251072"/>
      </c:barChart>
      <c:catAx>
        <c:axId val="932495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3251072"/>
        <c:crosses val="autoZero"/>
        <c:auto val="1"/>
        <c:lblAlgn val="ctr"/>
        <c:lblOffset val="100"/>
      </c:catAx>
      <c:valAx>
        <c:axId val="9325107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324953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16.649999999999999</c:v>
                </c:pt>
                <c:pt idx="1">
                  <c:v>12.629999999999999</c:v>
                </c:pt>
                <c:pt idx="2">
                  <c:v>17.670000000000005</c:v>
                </c:pt>
                <c:pt idx="3">
                  <c:v>6.45</c:v>
                </c:pt>
                <c:pt idx="4">
                  <c:v>8.7800000000000011</c:v>
                </c:pt>
                <c:pt idx="5">
                  <c:v>26.23</c:v>
                </c:pt>
                <c:pt idx="6">
                  <c:v>4.75</c:v>
                </c:pt>
                <c:pt idx="7">
                  <c:v>3.96</c:v>
                </c:pt>
                <c:pt idx="8">
                  <c:v>22.12</c:v>
                </c:pt>
                <c:pt idx="9">
                  <c:v>12.38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6.55</c:v>
                </c:pt>
                <c:pt idx="1">
                  <c:v>17.64</c:v>
                </c:pt>
                <c:pt idx="2">
                  <c:v>17.190000000000001</c:v>
                </c:pt>
                <c:pt idx="3">
                  <c:v>18.79</c:v>
                </c:pt>
                <c:pt idx="4">
                  <c:v>21.49</c:v>
                </c:pt>
                <c:pt idx="5">
                  <c:v>10.76</c:v>
                </c:pt>
                <c:pt idx="6">
                  <c:v>24.97</c:v>
                </c:pt>
                <c:pt idx="7">
                  <c:v>16.05</c:v>
                </c:pt>
                <c:pt idx="8">
                  <c:v>12.44</c:v>
                </c:pt>
                <c:pt idx="9">
                  <c:v>13.54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13.11</c:v>
                </c:pt>
                <c:pt idx="1">
                  <c:v>3.64</c:v>
                </c:pt>
                <c:pt idx="2">
                  <c:v>10.229999999999999</c:v>
                </c:pt>
                <c:pt idx="3">
                  <c:v>10.32</c:v>
                </c:pt>
                <c:pt idx="4">
                  <c:v>13.11</c:v>
                </c:pt>
                <c:pt idx="5">
                  <c:v>14.97</c:v>
                </c:pt>
                <c:pt idx="6">
                  <c:v>20.95</c:v>
                </c:pt>
                <c:pt idx="7">
                  <c:v>5.01</c:v>
                </c:pt>
                <c:pt idx="8">
                  <c:v>6.9</c:v>
                </c:pt>
                <c:pt idx="9">
                  <c:v>11.450000000000001</c:v>
                </c:pt>
              </c:numCache>
            </c:numRef>
          </c:val>
        </c:ser>
        <c:dLbls>
          <c:showVal val="1"/>
        </c:dLbls>
        <c:axId val="96982144"/>
        <c:axId val="96983680"/>
      </c:barChart>
      <c:catAx>
        <c:axId val="9698214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6983680"/>
        <c:crosses val="autoZero"/>
        <c:auto val="1"/>
        <c:lblAlgn val="ctr"/>
        <c:lblOffset val="100"/>
      </c:catAx>
      <c:valAx>
        <c:axId val="9698368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698214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7.03</c:v>
                </c:pt>
                <c:pt idx="1">
                  <c:v>6.99</c:v>
                </c:pt>
                <c:pt idx="2">
                  <c:v>8.25</c:v>
                </c:pt>
                <c:pt idx="3">
                  <c:v>2.13</c:v>
                </c:pt>
                <c:pt idx="4">
                  <c:v>20.6</c:v>
                </c:pt>
                <c:pt idx="5">
                  <c:v>8.52</c:v>
                </c:pt>
                <c:pt idx="6">
                  <c:v>20.420000000000002</c:v>
                </c:pt>
                <c:pt idx="7">
                  <c:v>8.89</c:v>
                </c:pt>
                <c:pt idx="8">
                  <c:v>6.89</c:v>
                </c:pt>
                <c:pt idx="9">
                  <c:v>8.7399999999999984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4.1599999999999993</c:v>
                </c:pt>
                <c:pt idx="1">
                  <c:v>8.18</c:v>
                </c:pt>
                <c:pt idx="2">
                  <c:v>7.21</c:v>
                </c:pt>
                <c:pt idx="3">
                  <c:v>3.7600000000000002</c:v>
                </c:pt>
                <c:pt idx="4">
                  <c:v>8.2900000000000009</c:v>
                </c:pt>
                <c:pt idx="5">
                  <c:v>7.41</c:v>
                </c:pt>
                <c:pt idx="6">
                  <c:v>23.03</c:v>
                </c:pt>
                <c:pt idx="7">
                  <c:v>4.9300000000000006</c:v>
                </c:pt>
                <c:pt idx="8">
                  <c:v>6.24</c:v>
                </c:pt>
                <c:pt idx="9">
                  <c:v>23.84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2.4499999999999997</c:v>
                </c:pt>
                <c:pt idx="1">
                  <c:v>3.7</c:v>
                </c:pt>
                <c:pt idx="2">
                  <c:v>1.28</c:v>
                </c:pt>
                <c:pt idx="3">
                  <c:v>2.54</c:v>
                </c:pt>
                <c:pt idx="4">
                  <c:v>5.4700000000000006</c:v>
                </c:pt>
                <c:pt idx="5">
                  <c:v>8.06</c:v>
                </c:pt>
                <c:pt idx="6">
                  <c:v>15.09</c:v>
                </c:pt>
                <c:pt idx="7">
                  <c:v>4.1199999999999992</c:v>
                </c:pt>
                <c:pt idx="8">
                  <c:v>2.7600000000000002</c:v>
                </c:pt>
                <c:pt idx="9">
                  <c:v>3.04</c:v>
                </c:pt>
              </c:numCache>
            </c:numRef>
          </c:val>
        </c:ser>
        <c:dLbls>
          <c:showVal val="1"/>
        </c:dLbls>
        <c:axId val="99046144"/>
        <c:axId val="99047680"/>
      </c:barChart>
      <c:catAx>
        <c:axId val="9904614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9047680"/>
        <c:crosses val="autoZero"/>
        <c:auto val="1"/>
        <c:lblAlgn val="ctr"/>
        <c:lblOffset val="100"/>
      </c:catAx>
      <c:valAx>
        <c:axId val="9904768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904614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8.0400000000000009</c:v>
                </c:pt>
                <c:pt idx="1">
                  <c:v>7.48</c:v>
                </c:pt>
                <c:pt idx="2">
                  <c:v>8.81</c:v>
                </c:pt>
                <c:pt idx="3">
                  <c:v>12.92</c:v>
                </c:pt>
                <c:pt idx="4">
                  <c:v>25.03</c:v>
                </c:pt>
                <c:pt idx="5">
                  <c:v>9.2100000000000009</c:v>
                </c:pt>
                <c:pt idx="6">
                  <c:v>25.1</c:v>
                </c:pt>
                <c:pt idx="7">
                  <c:v>13</c:v>
                </c:pt>
                <c:pt idx="8">
                  <c:v>7.63</c:v>
                </c:pt>
                <c:pt idx="9">
                  <c:v>10.52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9.16</c:v>
                </c:pt>
                <c:pt idx="1">
                  <c:v>8.8700000000000028</c:v>
                </c:pt>
                <c:pt idx="2">
                  <c:v>8.3500000000000014</c:v>
                </c:pt>
                <c:pt idx="3">
                  <c:v>4.4300000000000006</c:v>
                </c:pt>
                <c:pt idx="4">
                  <c:v>9.06</c:v>
                </c:pt>
                <c:pt idx="5">
                  <c:v>8.5400000000000009</c:v>
                </c:pt>
                <c:pt idx="6">
                  <c:v>27.56</c:v>
                </c:pt>
                <c:pt idx="7">
                  <c:v>6.84</c:v>
                </c:pt>
                <c:pt idx="8">
                  <c:v>6.57</c:v>
                </c:pt>
                <c:pt idx="9">
                  <c:v>27.89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3.61</c:v>
                </c:pt>
                <c:pt idx="1">
                  <c:v>6.03</c:v>
                </c:pt>
                <c:pt idx="2">
                  <c:v>4.26</c:v>
                </c:pt>
                <c:pt idx="3">
                  <c:v>4.1599999999999993</c:v>
                </c:pt>
                <c:pt idx="4">
                  <c:v>8.27</c:v>
                </c:pt>
                <c:pt idx="5">
                  <c:v>8.7299999999999986</c:v>
                </c:pt>
                <c:pt idx="6">
                  <c:v>23.830000000000002</c:v>
                </c:pt>
                <c:pt idx="7">
                  <c:v>7.3</c:v>
                </c:pt>
                <c:pt idx="8">
                  <c:v>3.19</c:v>
                </c:pt>
                <c:pt idx="9">
                  <c:v>6.7700000000000005</c:v>
                </c:pt>
              </c:numCache>
            </c:numRef>
          </c:val>
        </c:ser>
        <c:dLbls>
          <c:showVal val="1"/>
        </c:dLbls>
        <c:axId val="106149760"/>
        <c:axId val="106151296"/>
      </c:barChart>
      <c:catAx>
        <c:axId val="10614976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6151296"/>
        <c:crosses val="autoZero"/>
        <c:auto val="1"/>
        <c:lblAlgn val="ctr"/>
        <c:lblOffset val="100"/>
      </c:catAx>
      <c:valAx>
        <c:axId val="10615129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614976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2.2999999999999998</c:v>
                </c:pt>
                <c:pt idx="1">
                  <c:v>4.9000000000000004</c:v>
                </c:pt>
                <c:pt idx="2">
                  <c:v>7.2</c:v>
                </c:pt>
                <c:pt idx="3">
                  <c:v>1.6</c:v>
                </c:pt>
                <c:pt idx="4">
                  <c:v>2.1</c:v>
                </c:pt>
                <c:pt idx="5">
                  <c:v>2.2000000000000002</c:v>
                </c:pt>
                <c:pt idx="6">
                  <c:v>4</c:v>
                </c:pt>
                <c:pt idx="7">
                  <c:v>2.6</c:v>
                </c:pt>
                <c:pt idx="8">
                  <c:v>2.1</c:v>
                </c:pt>
                <c:pt idx="9" formatCode="0.00">
                  <c:v>2.2000000000000002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1.7</c:v>
                </c:pt>
                <c:pt idx="1">
                  <c:v>28</c:v>
                </c:pt>
                <c:pt idx="2">
                  <c:v>13.6</c:v>
                </c:pt>
                <c:pt idx="3">
                  <c:v>13.1</c:v>
                </c:pt>
                <c:pt idx="4">
                  <c:v>21.8</c:v>
                </c:pt>
                <c:pt idx="5">
                  <c:v>7.3</c:v>
                </c:pt>
                <c:pt idx="6">
                  <c:v>3.2</c:v>
                </c:pt>
                <c:pt idx="7">
                  <c:v>1.3</c:v>
                </c:pt>
                <c:pt idx="8">
                  <c:v>1.3</c:v>
                </c:pt>
                <c:pt idx="9" formatCode="0.00">
                  <c:v>7.78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1.8</c:v>
                </c:pt>
                <c:pt idx="1">
                  <c:v>1.2</c:v>
                </c:pt>
                <c:pt idx="2">
                  <c:v>0.25700000000000001</c:v>
                </c:pt>
                <c:pt idx="3">
                  <c:v>2</c:v>
                </c:pt>
                <c:pt idx="4">
                  <c:v>2.2000000000000002</c:v>
                </c:pt>
                <c:pt idx="5">
                  <c:v>0.81</c:v>
                </c:pt>
                <c:pt idx="6">
                  <c:v>1.9000000000000001</c:v>
                </c:pt>
                <c:pt idx="7">
                  <c:v>2.1</c:v>
                </c:pt>
                <c:pt idx="8">
                  <c:v>1.9000000000000001</c:v>
                </c:pt>
                <c:pt idx="9" formatCode="0.00">
                  <c:v>1.6</c:v>
                </c:pt>
              </c:numCache>
            </c:numRef>
          </c:val>
        </c:ser>
        <c:dLbls>
          <c:showVal val="1"/>
        </c:dLbls>
        <c:axId val="115636480"/>
        <c:axId val="115654656"/>
      </c:barChart>
      <c:catAx>
        <c:axId val="11563648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15654656"/>
        <c:crosses val="autoZero"/>
        <c:auto val="1"/>
        <c:lblAlgn val="ctr"/>
        <c:lblOffset val="100"/>
      </c:catAx>
      <c:valAx>
        <c:axId val="11565465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1563648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1.4</c:v>
                </c:pt>
                <c:pt idx="1">
                  <c:v>1.1000000000000001</c:v>
                </c:pt>
                <c:pt idx="2">
                  <c:v>3.6</c:v>
                </c:pt>
                <c:pt idx="3">
                  <c:v>2.2000000000000002</c:v>
                </c:pt>
                <c:pt idx="4">
                  <c:v>3</c:v>
                </c:pt>
                <c:pt idx="5">
                  <c:v>0.59199999999999997</c:v>
                </c:pt>
                <c:pt idx="6">
                  <c:v>0.80900000000000005</c:v>
                </c:pt>
                <c:pt idx="7">
                  <c:v>2</c:v>
                </c:pt>
                <c:pt idx="8">
                  <c:v>0.7380000000000001</c:v>
                </c:pt>
                <c:pt idx="9" formatCode="0.00">
                  <c:v>2.2000000000000002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0.27400000000000002</c:v>
                </c:pt>
                <c:pt idx="1">
                  <c:v>0.26300000000000001</c:v>
                </c:pt>
                <c:pt idx="2">
                  <c:v>4.4000000000000004</c:v>
                </c:pt>
                <c:pt idx="3">
                  <c:v>0.28000000000000008</c:v>
                </c:pt>
                <c:pt idx="4">
                  <c:v>0.66200000000000014</c:v>
                </c:pt>
                <c:pt idx="5">
                  <c:v>2.4</c:v>
                </c:pt>
                <c:pt idx="6" formatCode="0.00">
                  <c:v>0.37900000000000006</c:v>
                </c:pt>
                <c:pt idx="7">
                  <c:v>3.6</c:v>
                </c:pt>
                <c:pt idx="8">
                  <c:v>3.6</c:v>
                </c:pt>
                <c:pt idx="9" formatCode="0.00">
                  <c:v>0.7340000000000001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1.1000000000000001</c:v>
                </c:pt>
                <c:pt idx="1">
                  <c:v>0.97300000000000009</c:v>
                </c:pt>
                <c:pt idx="2">
                  <c:v>1.2</c:v>
                </c:pt>
                <c:pt idx="3">
                  <c:v>0.15000000000000002</c:v>
                </c:pt>
                <c:pt idx="4">
                  <c:v>1.9000000000000001</c:v>
                </c:pt>
                <c:pt idx="5">
                  <c:v>2.1</c:v>
                </c:pt>
                <c:pt idx="6">
                  <c:v>1.8</c:v>
                </c:pt>
                <c:pt idx="7">
                  <c:v>0.80600000000000005</c:v>
                </c:pt>
                <c:pt idx="8">
                  <c:v>1.5</c:v>
                </c:pt>
                <c:pt idx="9" formatCode="0.00">
                  <c:v>1.1000000000000001</c:v>
                </c:pt>
              </c:numCache>
            </c:numRef>
          </c:val>
        </c:ser>
        <c:dLbls>
          <c:showVal val="1"/>
        </c:dLbls>
        <c:axId val="116427392"/>
        <c:axId val="116445568"/>
      </c:barChart>
      <c:catAx>
        <c:axId val="1164273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16445568"/>
        <c:crosses val="autoZero"/>
        <c:auto val="1"/>
        <c:lblAlgn val="ctr"/>
        <c:lblOffset val="100"/>
      </c:catAx>
      <c:valAx>
        <c:axId val="11644556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1642739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1988169467471755E-2"/>
          <c:y val="0.11126728064271209"/>
          <c:w val="0.9407426343592219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22.86</c:v>
                </c:pt>
                <c:pt idx="1">
                  <c:v>10.77</c:v>
                </c:pt>
                <c:pt idx="2">
                  <c:v>8.84</c:v>
                </c:pt>
                <c:pt idx="3">
                  <c:v>3.01</c:v>
                </c:pt>
                <c:pt idx="4">
                  <c:v>16.93</c:v>
                </c:pt>
                <c:pt idx="5">
                  <c:v>19.479999999999997</c:v>
                </c:pt>
                <c:pt idx="6">
                  <c:v>15.719999999999999</c:v>
                </c:pt>
                <c:pt idx="7">
                  <c:v>8.25</c:v>
                </c:pt>
                <c:pt idx="8">
                  <c:v>12.78</c:v>
                </c:pt>
                <c:pt idx="9">
                  <c:v>29.9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3.38</c:v>
                </c:pt>
                <c:pt idx="1">
                  <c:v>21.66</c:v>
                </c:pt>
                <c:pt idx="2">
                  <c:v>10.27</c:v>
                </c:pt>
                <c:pt idx="3">
                  <c:v>15.350000000000001</c:v>
                </c:pt>
                <c:pt idx="4">
                  <c:v>29.77</c:v>
                </c:pt>
                <c:pt idx="5">
                  <c:v>10.34</c:v>
                </c:pt>
                <c:pt idx="6">
                  <c:v>26.1</c:v>
                </c:pt>
                <c:pt idx="7">
                  <c:v>6.7</c:v>
                </c:pt>
                <c:pt idx="8">
                  <c:v>15.12</c:v>
                </c:pt>
                <c:pt idx="9">
                  <c:v>7.78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AlDajeej</c:v>
                </c:pt>
                <c:pt idx="1">
                  <c:v>AlFarwaniyah</c:v>
                </c:pt>
                <c:pt idx="2">
                  <c:v>AlOmariah</c:v>
                </c:pt>
                <c:pt idx="3">
                  <c:v>AlRai</c:v>
                </c:pt>
                <c:pt idx="4">
                  <c:v>Free Zone </c:v>
                </c:pt>
                <c:pt idx="5">
                  <c:v>Khaitan</c:v>
                </c:pt>
                <c:pt idx="6">
                  <c:v>Shuaikh Edu.</c:v>
                </c:pt>
                <c:pt idx="7">
                  <c:v>Shuaikh Ind.1</c:v>
                </c:pt>
                <c:pt idx="8">
                  <c:v>Shuaikh Ind.2</c:v>
                </c:pt>
                <c:pt idx="9">
                  <c:v>Shuaikh Med.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4.8</c:v>
                </c:pt>
                <c:pt idx="1">
                  <c:v>0.95000000000000007</c:v>
                </c:pt>
                <c:pt idx="2">
                  <c:v>3.69</c:v>
                </c:pt>
                <c:pt idx="3">
                  <c:v>15.450000000000001</c:v>
                </c:pt>
                <c:pt idx="4">
                  <c:v>11.75</c:v>
                </c:pt>
                <c:pt idx="5">
                  <c:v>3.84</c:v>
                </c:pt>
                <c:pt idx="6">
                  <c:v>21.830000000000002</c:v>
                </c:pt>
                <c:pt idx="7">
                  <c:v>3.34</c:v>
                </c:pt>
                <c:pt idx="8">
                  <c:v>3.74</c:v>
                </c:pt>
                <c:pt idx="9">
                  <c:v>6.98</c:v>
                </c:pt>
              </c:numCache>
            </c:numRef>
          </c:val>
        </c:ser>
        <c:dLbls>
          <c:showVal val="1"/>
        </c:dLbls>
        <c:axId val="117201920"/>
        <c:axId val="117216000"/>
      </c:barChart>
      <c:catAx>
        <c:axId val="1172019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17216000"/>
        <c:crosses val="autoZero"/>
        <c:auto val="1"/>
        <c:lblAlgn val="ctr"/>
        <c:lblOffset val="100"/>
      </c:catAx>
      <c:valAx>
        <c:axId val="11721600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1720192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="" xmlns:p14="http://schemas.microsoft.com/office/powerpoint/2010/main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2 (Group5)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November 1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st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– 7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 November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="" xmlns:p14="http://schemas.microsoft.com/office/powerpoint/2010/main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12791043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Group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 5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ALDAJEEJ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02-11-2015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12:03PM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29.262098, 47.960609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DIWAN JEBLAH RES.&amp;COFFE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ALFARWANIYAH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04-11-2015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05:04PM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29.267850, 47.966718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BURGER KIJNG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ALOMAIRIAH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04-11-2015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06:10PM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29.300038, 47.962719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ZOO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PARKING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 RAI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03-11-2015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11:27PM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29.301987,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 47.932634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THE AVENUS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FREE ZONE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01-11-2015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11:11AM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29.352014, 47.907530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 MULLA GROUP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KHAITAN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04-11-2015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05:34PM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29.282741, 47.969367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PAPA JONS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SHUWAIKHA EDU.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02-11-2015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10:45AM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29.339347,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 47.915641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KU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SHUWAIKHA IND.1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01-11-2015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06:17PM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29.333041, 47.945838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ABYAT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SHUWAIKHA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IND.2,3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01-11-2015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06:43PM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29.326150, 47.949059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ST.23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SHUWAIKHA MED.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01-11-2015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11:50AM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29.324235, 47.903629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MAKI JUMAH HOS.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10 areas next to each 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 5 Testing Areas</a:t>
            </a:r>
            <a:endParaRPr lang="en-US" sz="2000" dirty="0"/>
          </a:p>
        </p:txBody>
      </p:sp>
      <p:pic>
        <p:nvPicPr>
          <p:cNvPr id="1689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0600"/>
            <a:ext cx="8534400" cy="533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20793</TotalTime>
  <Words>525</Words>
  <Application>Microsoft Office PowerPoint</Application>
  <PresentationFormat>On-screen Show (4:3)</PresentationFormat>
  <Paragraphs>147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faisal</cp:lastModifiedBy>
  <cp:revision>1370</cp:revision>
  <dcterms:created xsi:type="dcterms:W3CDTF">2012-10-01T05:39:34Z</dcterms:created>
  <dcterms:modified xsi:type="dcterms:W3CDTF">2015-11-05T07:55:24Z</dcterms:modified>
</cp:coreProperties>
</file>