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</c:v>
                </c:pt>
                <c:pt idx="1">
                  <c:v>1.98</c:v>
                </c:pt>
                <c:pt idx="2">
                  <c:v>8.17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3.4099999999999997</c:v>
                </c:pt>
                <c:pt idx="1">
                  <c:v>2.98</c:v>
                </c:pt>
                <c:pt idx="2">
                  <c:v>5.2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4.45</c:v>
                </c:pt>
                <c:pt idx="1">
                  <c:v>1.1399999999999995</c:v>
                </c:pt>
                <c:pt idx="2">
                  <c:v>11.350000000000003</c:v>
                </c:pt>
              </c:numCache>
            </c:numRef>
          </c:val>
        </c:ser>
        <c:dLbls>
          <c:showVal val="1"/>
        </c:dLbls>
        <c:axId val="63685760"/>
        <c:axId val="63687296"/>
      </c:barChart>
      <c:catAx>
        <c:axId val="63685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3687296"/>
        <c:crosses val="autoZero"/>
        <c:auto val="1"/>
        <c:lblAlgn val="ctr"/>
        <c:lblOffset val="100"/>
      </c:catAx>
      <c:valAx>
        <c:axId val="636872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368576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7.71</c:v>
                </c:pt>
                <c:pt idx="1">
                  <c:v>10.050000000000002</c:v>
                </c:pt>
                <c:pt idx="2">
                  <c:v>26.759999999999994</c:v>
                </c:pt>
                <c:pt idx="3">
                  <c:v>15.75</c:v>
                </c:pt>
                <c:pt idx="4">
                  <c:v>18.059999999999999</c:v>
                </c:pt>
                <c:pt idx="5">
                  <c:v>20.84</c:v>
                </c:pt>
                <c:pt idx="6">
                  <c:v>26.68</c:v>
                </c:pt>
                <c:pt idx="7">
                  <c:v>14.870000000000003</c:v>
                </c:pt>
                <c:pt idx="8">
                  <c:v>9.57</c:v>
                </c:pt>
                <c:pt idx="9">
                  <c:v>16.91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2.4</c:v>
                </c:pt>
                <c:pt idx="1">
                  <c:v>12.63</c:v>
                </c:pt>
                <c:pt idx="2">
                  <c:v>11.34</c:v>
                </c:pt>
                <c:pt idx="3">
                  <c:v>0.47000000000000008</c:v>
                </c:pt>
                <c:pt idx="4">
                  <c:v>17.350000000000001</c:v>
                </c:pt>
                <c:pt idx="5">
                  <c:v>6.06</c:v>
                </c:pt>
                <c:pt idx="6">
                  <c:v>11.870000000000003</c:v>
                </c:pt>
                <c:pt idx="7">
                  <c:v>27.27</c:v>
                </c:pt>
                <c:pt idx="8">
                  <c:v>5.08</c:v>
                </c:pt>
                <c:pt idx="9">
                  <c:v>2.7600000000000002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7.2</c:v>
                </c:pt>
                <c:pt idx="1">
                  <c:v>2.27</c:v>
                </c:pt>
                <c:pt idx="2">
                  <c:v>2.3699999999999997</c:v>
                </c:pt>
                <c:pt idx="3">
                  <c:v>34.28</c:v>
                </c:pt>
                <c:pt idx="4">
                  <c:v>1.41</c:v>
                </c:pt>
                <c:pt idx="5">
                  <c:v>6.8</c:v>
                </c:pt>
                <c:pt idx="6">
                  <c:v>1.4</c:v>
                </c:pt>
                <c:pt idx="7">
                  <c:v>17.630000000000006</c:v>
                </c:pt>
                <c:pt idx="8">
                  <c:v>8.48</c:v>
                </c:pt>
                <c:pt idx="9">
                  <c:v>2.14</c:v>
                </c:pt>
              </c:numCache>
            </c:numRef>
          </c:val>
        </c:ser>
        <c:dLbls>
          <c:showVal val="1"/>
        </c:dLbls>
        <c:axId val="106086784"/>
        <c:axId val="106088320"/>
      </c:barChart>
      <c:catAx>
        <c:axId val="106086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6088320"/>
        <c:crosses val="autoZero"/>
        <c:auto val="1"/>
        <c:lblAlgn val="ctr"/>
        <c:lblOffset val="100"/>
      </c:catAx>
      <c:valAx>
        <c:axId val="1060883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60867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8.4600000000000026</c:v>
                </c:pt>
                <c:pt idx="1">
                  <c:v>1.9500000000000004</c:v>
                </c:pt>
                <c:pt idx="2">
                  <c:v>16.72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4.67</c:v>
                </c:pt>
                <c:pt idx="1">
                  <c:v>0.91</c:v>
                </c:pt>
                <c:pt idx="2">
                  <c:v>9.7200000000000024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5.0999999999999996</c:v>
                </c:pt>
                <c:pt idx="1">
                  <c:v>0.69000000000000017</c:v>
                </c:pt>
                <c:pt idx="2">
                  <c:v>8.4</c:v>
                </c:pt>
              </c:numCache>
            </c:numRef>
          </c:val>
        </c:ser>
        <c:dLbls>
          <c:showVal val="1"/>
        </c:dLbls>
        <c:axId val="63808256"/>
        <c:axId val="63809792"/>
      </c:barChart>
      <c:catAx>
        <c:axId val="63808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3809792"/>
        <c:crosses val="autoZero"/>
        <c:auto val="1"/>
        <c:lblAlgn val="ctr"/>
        <c:lblOffset val="100"/>
      </c:catAx>
      <c:valAx>
        <c:axId val="638097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380825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1.07</c:v>
                </c:pt>
                <c:pt idx="1">
                  <c:v>6.81</c:v>
                </c:pt>
                <c:pt idx="2">
                  <c:v>2.5299999999999998</c:v>
                </c:pt>
                <c:pt idx="3">
                  <c:v>5.03</c:v>
                </c:pt>
                <c:pt idx="4">
                  <c:v>0.54400000000000004</c:v>
                </c:pt>
                <c:pt idx="5">
                  <c:v>7.28</c:v>
                </c:pt>
                <c:pt idx="6">
                  <c:v>7.75</c:v>
                </c:pt>
                <c:pt idx="7">
                  <c:v>0.44700000000000001</c:v>
                </c:pt>
                <c:pt idx="8">
                  <c:v>0.48100000000000004</c:v>
                </c:pt>
                <c:pt idx="9">
                  <c:v>8.09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0.29300000000000004</c:v>
                </c:pt>
                <c:pt idx="1">
                  <c:v>8.7399999999999984</c:v>
                </c:pt>
                <c:pt idx="2">
                  <c:v>2.52</c:v>
                </c:pt>
                <c:pt idx="3">
                  <c:v>6.26</c:v>
                </c:pt>
                <c:pt idx="4">
                  <c:v>1.78</c:v>
                </c:pt>
                <c:pt idx="5">
                  <c:v>2.57</c:v>
                </c:pt>
                <c:pt idx="6">
                  <c:v>2.8299999999999996</c:v>
                </c:pt>
                <c:pt idx="7">
                  <c:v>6.78</c:v>
                </c:pt>
                <c:pt idx="8">
                  <c:v>0.43400000000000005</c:v>
                </c:pt>
                <c:pt idx="9">
                  <c:v>1.85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9.2299999999999986</c:v>
                </c:pt>
                <c:pt idx="1">
                  <c:v>1.33</c:v>
                </c:pt>
                <c:pt idx="2">
                  <c:v>1.1399999999999997</c:v>
                </c:pt>
                <c:pt idx="3">
                  <c:v>8.16</c:v>
                </c:pt>
                <c:pt idx="4">
                  <c:v>6.41</c:v>
                </c:pt>
                <c:pt idx="5">
                  <c:v>7.78</c:v>
                </c:pt>
                <c:pt idx="6">
                  <c:v>1.61</c:v>
                </c:pt>
                <c:pt idx="7">
                  <c:v>4.9800000000000004</c:v>
                </c:pt>
                <c:pt idx="8">
                  <c:v>0.82600000000000007</c:v>
                </c:pt>
                <c:pt idx="9">
                  <c:v>3.05</c:v>
                </c:pt>
              </c:numCache>
            </c:numRef>
          </c:val>
        </c:ser>
        <c:dLbls>
          <c:showVal val="1"/>
        </c:dLbls>
        <c:axId val="64148224"/>
        <c:axId val="64149760"/>
      </c:barChart>
      <c:catAx>
        <c:axId val="64148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4149760"/>
        <c:crosses val="autoZero"/>
        <c:auto val="1"/>
        <c:lblAlgn val="ctr"/>
        <c:lblOffset val="100"/>
      </c:catAx>
      <c:valAx>
        <c:axId val="6414976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414822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4.28</c:v>
                </c:pt>
                <c:pt idx="1">
                  <c:v>10.33</c:v>
                </c:pt>
                <c:pt idx="2">
                  <c:v>5.04</c:v>
                </c:pt>
                <c:pt idx="3">
                  <c:v>8.1</c:v>
                </c:pt>
                <c:pt idx="4">
                  <c:v>0.88700000000000001</c:v>
                </c:pt>
                <c:pt idx="5">
                  <c:v>30.45999999999999</c:v>
                </c:pt>
                <c:pt idx="6">
                  <c:v>17.07</c:v>
                </c:pt>
                <c:pt idx="7">
                  <c:v>1.28</c:v>
                </c:pt>
                <c:pt idx="8">
                  <c:v>12.07</c:v>
                </c:pt>
                <c:pt idx="9">
                  <c:v>12.850000000000005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0.56899999999999995</c:v>
                </c:pt>
                <c:pt idx="1">
                  <c:v>15.17</c:v>
                </c:pt>
                <c:pt idx="2">
                  <c:v>14.3</c:v>
                </c:pt>
                <c:pt idx="3">
                  <c:v>12.04</c:v>
                </c:pt>
                <c:pt idx="4">
                  <c:v>6.2</c:v>
                </c:pt>
                <c:pt idx="5">
                  <c:v>7.04</c:v>
                </c:pt>
                <c:pt idx="6">
                  <c:v>5.8</c:v>
                </c:pt>
                <c:pt idx="7">
                  <c:v>8.48</c:v>
                </c:pt>
                <c:pt idx="8">
                  <c:v>1.6600000000000001</c:v>
                </c:pt>
                <c:pt idx="9">
                  <c:v>3.05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14.41</c:v>
                </c:pt>
                <c:pt idx="1">
                  <c:v>3.07</c:v>
                </c:pt>
                <c:pt idx="2">
                  <c:v>16.03</c:v>
                </c:pt>
                <c:pt idx="3">
                  <c:v>16.329999999999988</c:v>
                </c:pt>
                <c:pt idx="4">
                  <c:v>12.82</c:v>
                </c:pt>
                <c:pt idx="5">
                  <c:v>9.0300000000000011</c:v>
                </c:pt>
                <c:pt idx="6">
                  <c:v>12.68</c:v>
                </c:pt>
                <c:pt idx="7">
                  <c:v>11.05</c:v>
                </c:pt>
                <c:pt idx="8">
                  <c:v>1.6900000000000006</c:v>
                </c:pt>
                <c:pt idx="9">
                  <c:v>7.42</c:v>
                </c:pt>
              </c:numCache>
            </c:numRef>
          </c:val>
        </c:ser>
        <c:dLbls>
          <c:showVal val="1"/>
        </c:dLbls>
        <c:axId val="83998592"/>
        <c:axId val="84000128"/>
      </c:barChart>
      <c:catAx>
        <c:axId val="83998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000128"/>
        <c:crosses val="autoZero"/>
        <c:auto val="1"/>
        <c:lblAlgn val="ctr"/>
        <c:lblOffset val="100"/>
      </c:catAx>
      <c:valAx>
        <c:axId val="840001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9985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8.6</c:v>
                </c:pt>
                <c:pt idx="1">
                  <c:v>3.74</c:v>
                </c:pt>
                <c:pt idx="2">
                  <c:v>8.48</c:v>
                </c:pt>
                <c:pt idx="3">
                  <c:v>16.45</c:v>
                </c:pt>
                <c:pt idx="4">
                  <c:v>4.22</c:v>
                </c:pt>
                <c:pt idx="5">
                  <c:v>20.43</c:v>
                </c:pt>
                <c:pt idx="6">
                  <c:v>7.49</c:v>
                </c:pt>
                <c:pt idx="7">
                  <c:v>6.38</c:v>
                </c:pt>
                <c:pt idx="8">
                  <c:v>2.2000000000000002</c:v>
                </c:pt>
                <c:pt idx="9">
                  <c:v>6.6199999999999983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2.54</c:v>
                </c:pt>
                <c:pt idx="1">
                  <c:v>9.06</c:v>
                </c:pt>
                <c:pt idx="2">
                  <c:v>1.9600000000000004</c:v>
                </c:pt>
                <c:pt idx="3">
                  <c:v>7.22</c:v>
                </c:pt>
                <c:pt idx="4">
                  <c:v>1.31</c:v>
                </c:pt>
                <c:pt idx="5">
                  <c:v>5.9300000000000015</c:v>
                </c:pt>
                <c:pt idx="6">
                  <c:v>7.49</c:v>
                </c:pt>
                <c:pt idx="7">
                  <c:v>7.39</c:v>
                </c:pt>
                <c:pt idx="8">
                  <c:v>1.1700000000000004</c:v>
                </c:pt>
                <c:pt idx="9">
                  <c:v>2.65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7.9700000000000015</c:v>
                </c:pt>
                <c:pt idx="1">
                  <c:v>3.3099999999999992</c:v>
                </c:pt>
                <c:pt idx="2">
                  <c:v>7.81</c:v>
                </c:pt>
                <c:pt idx="3">
                  <c:v>8.31</c:v>
                </c:pt>
                <c:pt idx="4">
                  <c:v>0.61400000000000021</c:v>
                </c:pt>
                <c:pt idx="5">
                  <c:v>3.4899999999999998</c:v>
                </c:pt>
                <c:pt idx="6">
                  <c:v>3.04</c:v>
                </c:pt>
                <c:pt idx="7">
                  <c:v>7.24</c:v>
                </c:pt>
                <c:pt idx="8">
                  <c:v>6.76</c:v>
                </c:pt>
                <c:pt idx="9">
                  <c:v>2.4699999999999998</c:v>
                </c:pt>
              </c:numCache>
            </c:numRef>
          </c:val>
        </c:ser>
        <c:dLbls>
          <c:showVal val="1"/>
        </c:dLbls>
        <c:axId val="85861888"/>
        <c:axId val="85863424"/>
      </c:barChart>
      <c:catAx>
        <c:axId val="85861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863424"/>
        <c:crosses val="autoZero"/>
        <c:auto val="1"/>
        <c:lblAlgn val="ctr"/>
        <c:lblOffset val="100"/>
      </c:catAx>
      <c:valAx>
        <c:axId val="858634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8618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8.84</c:v>
                </c:pt>
                <c:pt idx="1">
                  <c:v>5.8599999999999985</c:v>
                </c:pt>
                <c:pt idx="2">
                  <c:v>9.2200000000000024</c:v>
                </c:pt>
                <c:pt idx="3">
                  <c:v>21.4</c:v>
                </c:pt>
                <c:pt idx="4">
                  <c:v>5.44</c:v>
                </c:pt>
                <c:pt idx="5">
                  <c:v>22.259999999999994</c:v>
                </c:pt>
                <c:pt idx="6">
                  <c:v>8.8000000000000007</c:v>
                </c:pt>
                <c:pt idx="7">
                  <c:v>8.44</c:v>
                </c:pt>
                <c:pt idx="8">
                  <c:v>14.8</c:v>
                </c:pt>
                <c:pt idx="9">
                  <c:v>7.72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3.4099999999999997</c:v>
                </c:pt>
                <c:pt idx="1">
                  <c:v>25.01</c:v>
                </c:pt>
                <c:pt idx="2">
                  <c:v>12.96</c:v>
                </c:pt>
                <c:pt idx="3">
                  <c:v>7.91</c:v>
                </c:pt>
                <c:pt idx="4">
                  <c:v>1.75</c:v>
                </c:pt>
                <c:pt idx="5">
                  <c:v>7.96</c:v>
                </c:pt>
                <c:pt idx="6">
                  <c:v>6.67</c:v>
                </c:pt>
                <c:pt idx="7">
                  <c:v>7.8599999999999985</c:v>
                </c:pt>
                <c:pt idx="8">
                  <c:v>1.6</c:v>
                </c:pt>
                <c:pt idx="9">
                  <c:v>2.8099999999999992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8.6</c:v>
                </c:pt>
                <c:pt idx="1">
                  <c:v>6.14</c:v>
                </c:pt>
                <c:pt idx="2">
                  <c:v>8.360000000000003</c:v>
                </c:pt>
                <c:pt idx="3">
                  <c:v>8.61</c:v>
                </c:pt>
                <c:pt idx="4">
                  <c:v>1.5</c:v>
                </c:pt>
                <c:pt idx="5">
                  <c:v>3.4899999999999998</c:v>
                </c:pt>
                <c:pt idx="6">
                  <c:v>3.3699999999999997</c:v>
                </c:pt>
                <c:pt idx="7">
                  <c:v>7.96</c:v>
                </c:pt>
                <c:pt idx="8">
                  <c:v>7.83</c:v>
                </c:pt>
                <c:pt idx="9">
                  <c:v>2.67</c:v>
                </c:pt>
              </c:numCache>
            </c:numRef>
          </c:val>
        </c:ser>
        <c:dLbls>
          <c:showVal val="1"/>
        </c:dLbls>
        <c:axId val="88713856"/>
        <c:axId val="88719744"/>
      </c:barChart>
      <c:catAx>
        <c:axId val="887138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8719744"/>
        <c:crosses val="autoZero"/>
        <c:auto val="1"/>
        <c:lblAlgn val="ctr"/>
        <c:lblOffset val="100"/>
      </c:catAx>
      <c:valAx>
        <c:axId val="887197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87138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0.66600000000000026</c:v>
                </c:pt>
                <c:pt idx="1">
                  <c:v>1.2</c:v>
                </c:pt>
                <c:pt idx="2">
                  <c:v>0.89500000000000002</c:v>
                </c:pt>
                <c:pt idx="3">
                  <c:v>5.4</c:v>
                </c:pt>
                <c:pt idx="4">
                  <c:v>0.21300000000000005</c:v>
                </c:pt>
                <c:pt idx="5">
                  <c:v>2.2999999999999998</c:v>
                </c:pt>
                <c:pt idx="6">
                  <c:v>2.2000000000000002</c:v>
                </c:pt>
                <c:pt idx="7">
                  <c:v>2.3E-2</c:v>
                </c:pt>
                <c:pt idx="8">
                  <c:v>5.2</c:v>
                </c:pt>
                <c:pt idx="9" formatCode="0.00">
                  <c:v>1.7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0.73800000000000021</c:v>
                </c:pt>
                <c:pt idx="1">
                  <c:v>4.7</c:v>
                </c:pt>
                <c:pt idx="2">
                  <c:v>3.8</c:v>
                </c:pt>
                <c:pt idx="3">
                  <c:v>7</c:v>
                </c:pt>
                <c:pt idx="4">
                  <c:v>2.6</c:v>
                </c:pt>
                <c:pt idx="5">
                  <c:v>1.6</c:v>
                </c:pt>
                <c:pt idx="6">
                  <c:v>8.6</c:v>
                </c:pt>
                <c:pt idx="7">
                  <c:v>0.442</c:v>
                </c:pt>
                <c:pt idx="8">
                  <c:v>3.9000000000000014E-2</c:v>
                </c:pt>
                <c:pt idx="9" formatCode="0.00">
                  <c:v>0.30100000000000016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0.71900000000000019</c:v>
                </c:pt>
                <c:pt idx="1">
                  <c:v>0.502</c:v>
                </c:pt>
                <c:pt idx="2">
                  <c:v>0.87300000000000022</c:v>
                </c:pt>
                <c:pt idx="3">
                  <c:v>1.5</c:v>
                </c:pt>
                <c:pt idx="4">
                  <c:v>2.2000000000000002</c:v>
                </c:pt>
                <c:pt idx="5">
                  <c:v>1.5</c:v>
                </c:pt>
                <c:pt idx="6">
                  <c:v>2.2000000000000002</c:v>
                </c:pt>
                <c:pt idx="7">
                  <c:v>1.2</c:v>
                </c:pt>
                <c:pt idx="8">
                  <c:v>0.191</c:v>
                </c:pt>
                <c:pt idx="9" formatCode="0.00">
                  <c:v>0.50800000000000001</c:v>
                </c:pt>
              </c:numCache>
            </c:numRef>
          </c:val>
        </c:ser>
        <c:dLbls>
          <c:showVal val="1"/>
        </c:dLbls>
        <c:axId val="103713792"/>
        <c:axId val="103719680"/>
      </c:barChart>
      <c:catAx>
        <c:axId val="1037137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3719680"/>
        <c:crosses val="autoZero"/>
        <c:auto val="1"/>
        <c:lblAlgn val="ctr"/>
        <c:lblOffset val="100"/>
      </c:catAx>
      <c:valAx>
        <c:axId val="1037196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37137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0.20400000000000001</c:v>
                </c:pt>
                <c:pt idx="1">
                  <c:v>3.9</c:v>
                </c:pt>
                <c:pt idx="2">
                  <c:v>2.1</c:v>
                </c:pt>
                <c:pt idx="3">
                  <c:v>0.56999999999999995</c:v>
                </c:pt>
                <c:pt idx="4">
                  <c:v>3.1</c:v>
                </c:pt>
                <c:pt idx="5">
                  <c:v>4.5999999999999996</c:v>
                </c:pt>
                <c:pt idx="6">
                  <c:v>0.19400000000000001</c:v>
                </c:pt>
                <c:pt idx="7">
                  <c:v>0.74200000000000021</c:v>
                </c:pt>
                <c:pt idx="8">
                  <c:v>0.68100000000000005</c:v>
                </c:pt>
                <c:pt idx="9" formatCode="0.00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0.14900000000000005</c:v>
                </c:pt>
                <c:pt idx="1">
                  <c:v>0.28400000000000009</c:v>
                </c:pt>
                <c:pt idx="2">
                  <c:v>3.1</c:v>
                </c:pt>
                <c:pt idx="3">
                  <c:v>0.52900000000000003</c:v>
                </c:pt>
                <c:pt idx="4">
                  <c:v>0.70800000000000018</c:v>
                </c:pt>
                <c:pt idx="5">
                  <c:v>1.8</c:v>
                </c:pt>
                <c:pt idx="6" formatCode="0.00">
                  <c:v>0.77200000000000024</c:v>
                </c:pt>
                <c:pt idx="7">
                  <c:v>0.161</c:v>
                </c:pt>
                <c:pt idx="8">
                  <c:v>7.0999999999999994E-2</c:v>
                </c:pt>
                <c:pt idx="9" formatCode="0.00">
                  <c:v>1.5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1.5</c:v>
                </c:pt>
                <c:pt idx="1">
                  <c:v>1.3</c:v>
                </c:pt>
                <c:pt idx="2">
                  <c:v>0.50700000000000001</c:v>
                </c:pt>
                <c:pt idx="3">
                  <c:v>0.58399999999999996</c:v>
                </c:pt>
                <c:pt idx="4">
                  <c:v>0.10700000000000003</c:v>
                </c:pt>
                <c:pt idx="5">
                  <c:v>0.55000000000000004</c:v>
                </c:pt>
                <c:pt idx="6">
                  <c:v>1.2</c:v>
                </c:pt>
                <c:pt idx="7">
                  <c:v>0.40100000000000002</c:v>
                </c:pt>
                <c:pt idx="8">
                  <c:v>0.223</c:v>
                </c:pt>
                <c:pt idx="9" formatCode="0.00">
                  <c:v>0.51100000000000001</c:v>
                </c:pt>
              </c:numCache>
            </c:numRef>
          </c:val>
        </c:ser>
        <c:dLbls>
          <c:showVal val="1"/>
        </c:dLbls>
        <c:axId val="104508800"/>
        <c:axId val="104518784"/>
      </c:barChart>
      <c:catAx>
        <c:axId val="104508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4518784"/>
        <c:crosses val="autoZero"/>
        <c:auto val="1"/>
        <c:lblAlgn val="ctr"/>
        <c:lblOffset val="100"/>
      </c:catAx>
      <c:valAx>
        <c:axId val="1045187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45088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45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4.9000000000000009E-2</c:v>
                </c:pt>
                <c:pt idx="1">
                  <c:v>1.9600000000000002</c:v>
                </c:pt>
                <c:pt idx="2">
                  <c:v>10.08</c:v>
                </c:pt>
                <c:pt idx="3">
                  <c:v>4.4000000000000004</c:v>
                </c:pt>
                <c:pt idx="4">
                  <c:v>7.79</c:v>
                </c:pt>
                <c:pt idx="5">
                  <c:v>25.64</c:v>
                </c:pt>
                <c:pt idx="6">
                  <c:v>9.82</c:v>
                </c:pt>
                <c:pt idx="7">
                  <c:v>1.46</c:v>
                </c:pt>
                <c:pt idx="8">
                  <c:v>9.33</c:v>
                </c:pt>
                <c:pt idx="9">
                  <c:v>11.209999999999999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1.1599999999999997</c:v>
                </c:pt>
                <c:pt idx="1">
                  <c:v>2.9299999999999997</c:v>
                </c:pt>
                <c:pt idx="2">
                  <c:v>12.27</c:v>
                </c:pt>
                <c:pt idx="3">
                  <c:v>6.3</c:v>
                </c:pt>
                <c:pt idx="4">
                  <c:v>2.3499999999999996</c:v>
                </c:pt>
                <c:pt idx="5">
                  <c:v>4.03</c:v>
                </c:pt>
                <c:pt idx="6">
                  <c:v>15.7</c:v>
                </c:pt>
                <c:pt idx="7">
                  <c:v>5.05</c:v>
                </c:pt>
                <c:pt idx="8">
                  <c:v>0.15000000000000002</c:v>
                </c:pt>
                <c:pt idx="9">
                  <c:v>2.0099999999999998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12.239999999999998</c:v>
                </c:pt>
                <c:pt idx="1">
                  <c:v>1.21</c:v>
                </c:pt>
                <c:pt idx="2">
                  <c:v>17.959999999999997</c:v>
                </c:pt>
                <c:pt idx="3">
                  <c:v>28.34</c:v>
                </c:pt>
                <c:pt idx="4">
                  <c:v>14.61</c:v>
                </c:pt>
                <c:pt idx="5">
                  <c:v>3.5</c:v>
                </c:pt>
                <c:pt idx="6">
                  <c:v>14.83</c:v>
                </c:pt>
                <c:pt idx="7">
                  <c:v>15.1</c:v>
                </c:pt>
                <c:pt idx="8">
                  <c:v>1.43</c:v>
                </c:pt>
                <c:pt idx="9">
                  <c:v>4.3</c:v>
                </c:pt>
              </c:numCache>
            </c:numRef>
          </c:val>
        </c:ser>
        <c:dLbls>
          <c:showVal val="1"/>
        </c:dLbls>
        <c:axId val="105283584"/>
        <c:axId val="105285120"/>
      </c:barChart>
      <c:catAx>
        <c:axId val="1052835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5285120"/>
        <c:crosses val="autoZero"/>
        <c:auto val="1"/>
        <c:lblAlgn val="ctr"/>
        <c:lblOffset val="100"/>
      </c:catAx>
      <c:valAx>
        <c:axId val="1052851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52835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(Group6)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14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November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6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Abdullah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AlMubarak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08/11/2015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09:12PM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29.235560, 47.911119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AlArdiyah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12:09PM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29.295904, 47.912028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RAIEQ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COFE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AlArdiyah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06:48PM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29.282943, 47.895862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HARDEE’S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AlFrdoos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29.283860, 47.873145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AlRabiyah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29.295070, 47.939184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AlRehab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29.287003, 47.942182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Ashbeliah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29.274501, 47.936137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CO-OP-PARKING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Jeleeb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AlShoukh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29.246459, 47.936276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09:29PM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29.145632, 47.803275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ALHIJEN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AlNaser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29.270708, 47.892255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6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20938</TotalTime>
  <Words>513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1378</cp:revision>
  <dcterms:created xsi:type="dcterms:W3CDTF">2012-10-01T05:39:34Z</dcterms:created>
  <dcterms:modified xsi:type="dcterms:W3CDTF">2015-11-11T06:56:27Z</dcterms:modified>
</cp:coreProperties>
</file>