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2.82</c:v>
                </c:pt>
                <c:pt idx="1">
                  <c:v>2.4</c:v>
                </c:pt>
                <c:pt idx="2">
                  <c:v>9.57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2.9</c:v>
                </c:pt>
                <c:pt idx="1">
                  <c:v>6.12</c:v>
                </c:pt>
                <c:pt idx="2">
                  <c:v>11.86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3.05</c:v>
                </c:pt>
                <c:pt idx="1">
                  <c:v>1.27</c:v>
                </c:pt>
                <c:pt idx="2">
                  <c:v>14.49</c:v>
                </c:pt>
              </c:numCache>
            </c:numRef>
          </c:val>
        </c:ser>
        <c:dLbls>
          <c:showVal val="1"/>
        </c:dLbls>
        <c:axId val="60278272"/>
        <c:axId val="60279808"/>
      </c:barChart>
      <c:catAx>
        <c:axId val="6027827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60279808"/>
        <c:crosses val="autoZero"/>
        <c:auto val="1"/>
        <c:lblAlgn val="ctr"/>
        <c:lblOffset val="100"/>
      </c:catAx>
      <c:valAx>
        <c:axId val="6027980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60278272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21.2</c:v>
                </c:pt>
                <c:pt idx="1">
                  <c:v>23.11</c:v>
                </c:pt>
                <c:pt idx="2">
                  <c:v>3.16</c:v>
                </c:pt>
                <c:pt idx="3">
                  <c:v>12.86</c:v>
                </c:pt>
                <c:pt idx="4">
                  <c:v>0.37</c:v>
                </c:pt>
                <c:pt idx="5">
                  <c:v>17.54</c:v>
                </c:pt>
                <c:pt idx="6">
                  <c:v>1.04</c:v>
                </c:pt>
                <c:pt idx="7">
                  <c:v>14.74</c:v>
                </c:pt>
                <c:pt idx="8">
                  <c:v>15.68</c:v>
                </c:pt>
                <c:pt idx="9">
                  <c:v>25.48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22.41</c:v>
                </c:pt>
                <c:pt idx="1">
                  <c:v>9.67</c:v>
                </c:pt>
                <c:pt idx="2">
                  <c:v>26.75</c:v>
                </c:pt>
                <c:pt idx="3">
                  <c:v>20.81</c:v>
                </c:pt>
                <c:pt idx="4">
                  <c:v>0.56000000000000005</c:v>
                </c:pt>
                <c:pt idx="5">
                  <c:v>23.86</c:v>
                </c:pt>
                <c:pt idx="6">
                  <c:v>17.43</c:v>
                </c:pt>
                <c:pt idx="7">
                  <c:v>11.22</c:v>
                </c:pt>
                <c:pt idx="8">
                  <c:v>23.95</c:v>
                </c:pt>
                <c:pt idx="9">
                  <c:v>7.67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4.1399999999999997</c:v>
                </c:pt>
                <c:pt idx="1">
                  <c:v>17.91</c:v>
                </c:pt>
                <c:pt idx="2">
                  <c:v>13.27</c:v>
                </c:pt>
                <c:pt idx="3">
                  <c:v>20.48</c:v>
                </c:pt>
                <c:pt idx="4">
                  <c:v>1.97</c:v>
                </c:pt>
                <c:pt idx="5">
                  <c:v>6.15</c:v>
                </c:pt>
                <c:pt idx="6">
                  <c:v>1.65</c:v>
                </c:pt>
                <c:pt idx="7">
                  <c:v>15.67</c:v>
                </c:pt>
                <c:pt idx="8">
                  <c:v>1.58</c:v>
                </c:pt>
                <c:pt idx="9">
                  <c:v>11.11</c:v>
                </c:pt>
              </c:numCache>
            </c:numRef>
          </c:val>
        </c:ser>
        <c:dLbls>
          <c:showVal val="1"/>
        </c:dLbls>
        <c:axId val="105042688"/>
        <c:axId val="105044224"/>
      </c:barChart>
      <c:catAx>
        <c:axId val="1050426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5044224"/>
        <c:crosses val="autoZero"/>
        <c:auto val="1"/>
        <c:lblAlgn val="ctr"/>
        <c:lblOffset val="100"/>
      </c:catAx>
      <c:valAx>
        <c:axId val="10504422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504268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7.95</c:v>
                </c:pt>
                <c:pt idx="1">
                  <c:v>1.87</c:v>
                </c:pt>
                <c:pt idx="2">
                  <c:v>13.52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9.8699999999999992</c:v>
                </c:pt>
                <c:pt idx="1">
                  <c:v>1.5</c:v>
                </c:pt>
                <c:pt idx="2">
                  <c:v>16.43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10.039999999999999</c:v>
                </c:pt>
                <c:pt idx="1">
                  <c:v>1.01</c:v>
                </c:pt>
                <c:pt idx="2">
                  <c:v>9.39</c:v>
                </c:pt>
              </c:numCache>
            </c:numRef>
          </c:val>
        </c:ser>
        <c:dLbls>
          <c:showVal val="1"/>
        </c:dLbls>
        <c:axId val="72455296"/>
        <c:axId val="72456832"/>
      </c:barChart>
      <c:catAx>
        <c:axId val="7245529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2456832"/>
        <c:crosses val="autoZero"/>
        <c:auto val="1"/>
        <c:lblAlgn val="ctr"/>
        <c:lblOffset val="100"/>
      </c:catAx>
      <c:valAx>
        <c:axId val="7245683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2455296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3.74</c:v>
                </c:pt>
                <c:pt idx="1">
                  <c:v>5.66</c:v>
                </c:pt>
                <c:pt idx="2">
                  <c:v>4.4800000000000004</c:v>
                </c:pt>
                <c:pt idx="3">
                  <c:v>1.27</c:v>
                </c:pt>
                <c:pt idx="4">
                  <c:v>0.76900000000000002</c:v>
                </c:pt>
                <c:pt idx="5">
                  <c:v>1.51</c:v>
                </c:pt>
                <c:pt idx="6">
                  <c:v>0.46100000000000002</c:v>
                </c:pt>
                <c:pt idx="7">
                  <c:v>4.5599999999999996</c:v>
                </c:pt>
                <c:pt idx="8">
                  <c:v>4.4400000000000004</c:v>
                </c:pt>
                <c:pt idx="9">
                  <c:v>1.32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2.39</c:v>
                </c:pt>
                <c:pt idx="1">
                  <c:v>3.87</c:v>
                </c:pt>
                <c:pt idx="2">
                  <c:v>2.64</c:v>
                </c:pt>
                <c:pt idx="3">
                  <c:v>3.32</c:v>
                </c:pt>
                <c:pt idx="4">
                  <c:v>1.57</c:v>
                </c:pt>
                <c:pt idx="5">
                  <c:v>3.06</c:v>
                </c:pt>
                <c:pt idx="6">
                  <c:v>7.52</c:v>
                </c:pt>
                <c:pt idx="7">
                  <c:v>1.83</c:v>
                </c:pt>
                <c:pt idx="8">
                  <c:v>1.62</c:v>
                </c:pt>
                <c:pt idx="9">
                  <c:v>1.1299999999999999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11.71</c:v>
                </c:pt>
                <c:pt idx="1">
                  <c:v>1.51</c:v>
                </c:pt>
                <c:pt idx="2">
                  <c:v>1.06</c:v>
                </c:pt>
                <c:pt idx="3">
                  <c:v>0.40899999999999997</c:v>
                </c:pt>
                <c:pt idx="4">
                  <c:v>1.5</c:v>
                </c:pt>
                <c:pt idx="5">
                  <c:v>5.38</c:v>
                </c:pt>
                <c:pt idx="6">
                  <c:v>5.14</c:v>
                </c:pt>
                <c:pt idx="7">
                  <c:v>0.76</c:v>
                </c:pt>
                <c:pt idx="8">
                  <c:v>1.48</c:v>
                </c:pt>
                <c:pt idx="9">
                  <c:v>1.52</c:v>
                </c:pt>
              </c:numCache>
            </c:numRef>
          </c:val>
        </c:ser>
        <c:dLbls>
          <c:showVal val="1"/>
        </c:dLbls>
        <c:axId val="80532608"/>
        <c:axId val="80534144"/>
      </c:barChart>
      <c:catAx>
        <c:axId val="805326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0534144"/>
        <c:crosses val="autoZero"/>
        <c:auto val="1"/>
        <c:lblAlgn val="ctr"/>
        <c:lblOffset val="100"/>
      </c:catAx>
      <c:valAx>
        <c:axId val="8053414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053260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17.829999999999998</c:v>
                </c:pt>
                <c:pt idx="1">
                  <c:v>22.02</c:v>
                </c:pt>
                <c:pt idx="2">
                  <c:v>17.489999999999998</c:v>
                </c:pt>
                <c:pt idx="3">
                  <c:v>14.88</c:v>
                </c:pt>
                <c:pt idx="4">
                  <c:v>1.34</c:v>
                </c:pt>
                <c:pt idx="5">
                  <c:v>6.28</c:v>
                </c:pt>
                <c:pt idx="6">
                  <c:v>0.71299999999999997</c:v>
                </c:pt>
                <c:pt idx="7">
                  <c:v>16.03</c:v>
                </c:pt>
                <c:pt idx="8">
                  <c:v>6.79</c:v>
                </c:pt>
                <c:pt idx="9">
                  <c:v>15.38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3.31</c:v>
                </c:pt>
                <c:pt idx="1">
                  <c:v>17.73</c:v>
                </c:pt>
                <c:pt idx="2">
                  <c:v>5.65</c:v>
                </c:pt>
                <c:pt idx="3">
                  <c:v>20.260000000000002</c:v>
                </c:pt>
                <c:pt idx="4">
                  <c:v>2.25</c:v>
                </c:pt>
                <c:pt idx="5">
                  <c:v>22.34</c:v>
                </c:pt>
                <c:pt idx="6">
                  <c:v>23.85</c:v>
                </c:pt>
                <c:pt idx="7">
                  <c:v>22.08</c:v>
                </c:pt>
                <c:pt idx="8">
                  <c:v>10.79</c:v>
                </c:pt>
                <c:pt idx="9">
                  <c:v>12.05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14.5</c:v>
                </c:pt>
                <c:pt idx="1">
                  <c:v>3.56</c:v>
                </c:pt>
                <c:pt idx="2">
                  <c:v>19.23</c:v>
                </c:pt>
                <c:pt idx="3">
                  <c:v>12.35</c:v>
                </c:pt>
                <c:pt idx="4">
                  <c:v>3.51</c:v>
                </c:pt>
                <c:pt idx="5">
                  <c:v>24.64</c:v>
                </c:pt>
                <c:pt idx="6">
                  <c:v>11.29</c:v>
                </c:pt>
                <c:pt idx="7">
                  <c:v>13.78</c:v>
                </c:pt>
                <c:pt idx="8">
                  <c:v>21.6</c:v>
                </c:pt>
                <c:pt idx="9">
                  <c:v>8.73</c:v>
                </c:pt>
              </c:numCache>
            </c:numRef>
          </c:val>
        </c:ser>
        <c:dLbls>
          <c:showVal val="1"/>
        </c:dLbls>
        <c:axId val="84527360"/>
        <c:axId val="84594688"/>
      </c:barChart>
      <c:catAx>
        <c:axId val="845273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4594688"/>
        <c:crosses val="autoZero"/>
        <c:auto val="1"/>
        <c:lblAlgn val="ctr"/>
        <c:lblOffset val="100"/>
      </c:catAx>
      <c:valAx>
        <c:axId val="8459468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452736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5.89</c:v>
                </c:pt>
                <c:pt idx="1">
                  <c:v>2.1800000000000002</c:v>
                </c:pt>
                <c:pt idx="2">
                  <c:v>6.52</c:v>
                </c:pt>
                <c:pt idx="3">
                  <c:v>6.02</c:v>
                </c:pt>
                <c:pt idx="4">
                  <c:v>13.59</c:v>
                </c:pt>
                <c:pt idx="5">
                  <c:v>7.08</c:v>
                </c:pt>
                <c:pt idx="6">
                  <c:v>7.84</c:v>
                </c:pt>
                <c:pt idx="7">
                  <c:v>16.78</c:v>
                </c:pt>
                <c:pt idx="8">
                  <c:v>6.52</c:v>
                </c:pt>
                <c:pt idx="9">
                  <c:v>7.06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4.1500000000000004</c:v>
                </c:pt>
                <c:pt idx="1">
                  <c:v>16.71</c:v>
                </c:pt>
                <c:pt idx="2">
                  <c:v>3.4</c:v>
                </c:pt>
                <c:pt idx="3">
                  <c:v>6.66</c:v>
                </c:pt>
                <c:pt idx="4">
                  <c:v>14.86</c:v>
                </c:pt>
                <c:pt idx="5">
                  <c:v>7.93</c:v>
                </c:pt>
                <c:pt idx="6">
                  <c:v>11.4</c:v>
                </c:pt>
                <c:pt idx="7">
                  <c:v>21.19</c:v>
                </c:pt>
                <c:pt idx="8">
                  <c:v>4.2</c:v>
                </c:pt>
                <c:pt idx="9">
                  <c:v>8.16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5.91</c:v>
                </c:pt>
                <c:pt idx="1">
                  <c:v>25.99</c:v>
                </c:pt>
                <c:pt idx="2">
                  <c:v>8.02</c:v>
                </c:pt>
                <c:pt idx="3">
                  <c:v>8.19</c:v>
                </c:pt>
                <c:pt idx="4">
                  <c:v>4.21</c:v>
                </c:pt>
                <c:pt idx="5">
                  <c:v>7.91</c:v>
                </c:pt>
                <c:pt idx="6">
                  <c:v>0.29199999999999998</c:v>
                </c:pt>
                <c:pt idx="7">
                  <c:v>22.76</c:v>
                </c:pt>
                <c:pt idx="8">
                  <c:v>3.67</c:v>
                </c:pt>
                <c:pt idx="9">
                  <c:v>13.4</c:v>
                </c:pt>
              </c:numCache>
            </c:numRef>
          </c:val>
        </c:ser>
        <c:dLbls>
          <c:showVal val="1"/>
        </c:dLbls>
        <c:axId val="85600128"/>
        <c:axId val="85601664"/>
      </c:barChart>
      <c:catAx>
        <c:axId val="856001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601664"/>
        <c:crosses val="autoZero"/>
        <c:auto val="1"/>
        <c:lblAlgn val="ctr"/>
        <c:lblOffset val="100"/>
      </c:catAx>
      <c:valAx>
        <c:axId val="8560166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560012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7.48</c:v>
                </c:pt>
                <c:pt idx="1">
                  <c:v>5.87</c:v>
                </c:pt>
                <c:pt idx="2">
                  <c:v>7.38</c:v>
                </c:pt>
                <c:pt idx="3">
                  <c:v>7.34</c:v>
                </c:pt>
                <c:pt idx="4">
                  <c:v>15.59</c:v>
                </c:pt>
                <c:pt idx="5">
                  <c:v>7.89</c:v>
                </c:pt>
                <c:pt idx="6">
                  <c:v>8.26</c:v>
                </c:pt>
                <c:pt idx="7">
                  <c:v>20.190000000000001</c:v>
                </c:pt>
                <c:pt idx="8">
                  <c:v>73.37</c:v>
                </c:pt>
                <c:pt idx="9">
                  <c:v>7.65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6.6</c:v>
                </c:pt>
                <c:pt idx="1">
                  <c:v>21.26</c:v>
                </c:pt>
                <c:pt idx="2">
                  <c:v>4.01</c:v>
                </c:pt>
                <c:pt idx="3">
                  <c:v>7.92</c:v>
                </c:pt>
                <c:pt idx="4">
                  <c:v>17.66</c:v>
                </c:pt>
                <c:pt idx="5">
                  <c:v>8.89</c:v>
                </c:pt>
                <c:pt idx="6">
                  <c:v>27.54</c:v>
                </c:pt>
                <c:pt idx="7">
                  <c:v>26.93</c:v>
                </c:pt>
                <c:pt idx="8">
                  <c:v>7.1</c:v>
                </c:pt>
                <c:pt idx="9">
                  <c:v>8.3699999999999992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6.66</c:v>
                </c:pt>
                <c:pt idx="1">
                  <c:v>28.04</c:v>
                </c:pt>
                <c:pt idx="2">
                  <c:v>10.02</c:v>
                </c:pt>
                <c:pt idx="3">
                  <c:v>9.06</c:v>
                </c:pt>
                <c:pt idx="4">
                  <c:v>6.41</c:v>
                </c:pt>
                <c:pt idx="5">
                  <c:v>8.6199999999999992</c:v>
                </c:pt>
                <c:pt idx="6">
                  <c:v>1.07</c:v>
                </c:pt>
                <c:pt idx="7">
                  <c:v>26.28</c:v>
                </c:pt>
                <c:pt idx="8">
                  <c:v>4.29</c:v>
                </c:pt>
                <c:pt idx="9">
                  <c:v>16.079999999999998</c:v>
                </c:pt>
              </c:numCache>
            </c:numRef>
          </c:val>
        </c:ser>
        <c:dLbls>
          <c:showVal val="1"/>
        </c:dLbls>
        <c:axId val="93174784"/>
        <c:axId val="93180672"/>
      </c:barChart>
      <c:catAx>
        <c:axId val="931747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3180672"/>
        <c:crosses val="autoZero"/>
        <c:auto val="1"/>
        <c:lblAlgn val="ctr"/>
        <c:lblOffset val="100"/>
      </c:catAx>
      <c:valAx>
        <c:axId val="9318067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317478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0.76600000000000001</c:v>
                </c:pt>
                <c:pt idx="1">
                  <c:v>2</c:v>
                </c:pt>
                <c:pt idx="2">
                  <c:v>2.2000000000000002</c:v>
                </c:pt>
                <c:pt idx="3">
                  <c:v>2.8</c:v>
                </c:pt>
                <c:pt idx="4">
                  <c:v>8.6999999999999994E-2</c:v>
                </c:pt>
                <c:pt idx="5">
                  <c:v>7.5</c:v>
                </c:pt>
                <c:pt idx="6">
                  <c:v>0.61199999999999999</c:v>
                </c:pt>
                <c:pt idx="7">
                  <c:v>4.7</c:v>
                </c:pt>
                <c:pt idx="8">
                  <c:v>1.2</c:v>
                </c:pt>
                <c:pt idx="9" formatCode="0.00">
                  <c:v>2.1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1.9</c:v>
                </c:pt>
                <c:pt idx="1">
                  <c:v>15.3</c:v>
                </c:pt>
                <c:pt idx="2">
                  <c:v>1.8</c:v>
                </c:pt>
                <c:pt idx="3">
                  <c:v>6.4</c:v>
                </c:pt>
                <c:pt idx="4">
                  <c:v>1.4</c:v>
                </c:pt>
                <c:pt idx="5">
                  <c:v>7.4</c:v>
                </c:pt>
                <c:pt idx="6">
                  <c:v>2.7</c:v>
                </c:pt>
                <c:pt idx="7">
                  <c:v>14.2</c:v>
                </c:pt>
                <c:pt idx="8">
                  <c:v>2.4</c:v>
                </c:pt>
                <c:pt idx="9" formatCode="0.00">
                  <c:v>7.7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0.58199999999999996</c:v>
                </c:pt>
                <c:pt idx="1">
                  <c:v>0.95399999999999996</c:v>
                </c:pt>
                <c:pt idx="2">
                  <c:v>1.7</c:v>
                </c:pt>
                <c:pt idx="3">
                  <c:v>0.89400000000000002</c:v>
                </c:pt>
                <c:pt idx="4">
                  <c:v>1.5</c:v>
                </c:pt>
                <c:pt idx="5">
                  <c:v>1.1000000000000001</c:v>
                </c:pt>
                <c:pt idx="6">
                  <c:v>1.2</c:v>
                </c:pt>
                <c:pt idx="7">
                  <c:v>1.9</c:v>
                </c:pt>
                <c:pt idx="8">
                  <c:v>1.8</c:v>
                </c:pt>
                <c:pt idx="9" formatCode="0.00">
                  <c:v>1.1000000000000001</c:v>
                </c:pt>
              </c:numCache>
            </c:numRef>
          </c:val>
        </c:ser>
        <c:dLbls>
          <c:showVal val="1"/>
        </c:dLbls>
        <c:axId val="102657408"/>
        <c:axId val="102671488"/>
      </c:barChart>
      <c:catAx>
        <c:axId val="1026574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2671488"/>
        <c:crosses val="autoZero"/>
        <c:auto val="1"/>
        <c:lblAlgn val="ctr"/>
        <c:lblOffset val="100"/>
      </c:catAx>
      <c:valAx>
        <c:axId val="10267148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265740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1.4</c:v>
                </c:pt>
                <c:pt idx="1">
                  <c:v>1.9</c:v>
                </c:pt>
                <c:pt idx="2">
                  <c:v>0.33900000000000002</c:v>
                </c:pt>
                <c:pt idx="3">
                  <c:v>3.1</c:v>
                </c:pt>
                <c:pt idx="4">
                  <c:v>1.5</c:v>
                </c:pt>
                <c:pt idx="5">
                  <c:v>0.84099999999999997</c:v>
                </c:pt>
                <c:pt idx="6">
                  <c:v>2.9</c:v>
                </c:pt>
                <c:pt idx="7">
                  <c:v>1.8</c:v>
                </c:pt>
                <c:pt idx="8">
                  <c:v>1.7</c:v>
                </c:pt>
                <c:pt idx="9" formatCode="0.00">
                  <c:v>3.2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0.48599999999999999</c:v>
                </c:pt>
                <c:pt idx="1">
                  <c:v>2.4</c:v>
                </c:pt>
                <c:pt idx="2">
                  <c:v>0.42299999999999999</c:v>
                </c:pt>
                <c:pt idx="3">
                  <c:v>0.61799999999999999</c:v>
                </c:pt>
                <c:pt idx="4">
                  <c:v>1.6</c:v>
                </c:pt>
                <c:pt idx="5">
                  <c:v>2.2999999999999998</c:v>
                </c:pt>
                <c:pt idx="6" formatCode="0.00">
                  <c:v>5.2</c:v>
                </c:pt>
                <c:pt idx="7">
                  <c:v>1.1000000000000001</c:v>
                </c:pt>
                <c:pt idx="8">
                  <c:v>0.60499999999999998</c:v>
                </c:pt>
                <c:pt idx="9" formatCode="0.00">
                  <c:v>0.251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1.2</c:v>
                </c:pt>
                <c:pt idx="1">
                  <c:v>1.2</c:v>
                </c:pt>
                <c:pt idx="2">
                  <c:v>1.8</c:v>
                </c:pt>
                <c:pt idx="3">
                  <c:v>1.4</c:v>
                </c:pt>
                <c:pt idx="4">
                  <c:v>0.67200000000000004</c:v>
                </c:pt>
                <c:pt idx="5">
                  <c:v>1</c:v>
                </c:pt>
                <c:pt idx="6">
                  <c:v>0.26600000000000001</c:v>
                </c:pt>
                <c:pt idx="7">
                  <c:v>1</c:v>
                </c:pt>
                <c:pt idx="8">
                  <c:v>0.81899999999999995</c:v>
                </c:pt>
                <c:pt idx="9" formatCode="0.00">
                  <c:v>0.73099999999999998</c:v>
                </c:pt>
              </c:numCache>
            </c:numRef>
          </c:val>
        </c:ser>
        <c:dLbls>
          <c:showVal val="1"/>
        </c:dLbls>
        <c:axId val="103469056"/>
        <c:axId val="103470592"/>
      </c:barChart>
      <c:catAx>
        <c:axId val="1034690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3470592"/>
        <c:crosses val="autoZero"/>
        <c:auto val="1"/>
        <c:lblAlgn val="ctr"/>
        <c:lblOffset val="100"/>
      </c:catAx>
      <c:valAx>
        <c:axId val="10347059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346905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256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12.4</c:v>
                </c:pt>
                <c:pt idx="1">
                  <c:v>20.059999999999999</c:v>
                </c:pt>
                <c:pt idx="2">
                  <c:v>9.32</c:v>
                </c:pt>
                <c:pt idx="3">
                  <c:v>6.35</c:v>
                </c:pt>
                <c:pt idx="4">
                  <c:v>0.26</c:v>
                </c:pt>
                <c:pt idx="5">
                  <c:v>17.829999999999998</c:v>
                </c:pt>
                <c:pt idx="6">
                  <c:v>0.65</c:v>
                </c:pt>
                <c:pt idx="7">
                  <c:v>10.119999999999999</c:v>
                </c:pt>
                <c:pt idx="8">
                  <c:v>4.03</c:v>
                </c:pt>
                <c:pt idx="9">
                  <c:v>14.71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1.82</c:v>
                </c:pt>
                <c:pt idx="1">
                  <c:v>13.32</c:v>
                </c:pt>
                <c:pt idx="2">
                  <c:v>5.16</c:v>
                </c:pt>
                <c:pt idx="3">
                  <c:v>27</c:v>
                </c:pt>
                <c:pt idx="4">
                  <c:v>0.72</c:v>
                </c:pt>
                <c:pt idx="5">
                  <c:v>12.2</c:v>
                </c:pt>
                <c:pt idx="6">
                  <c:v>26.56</c:v>
                </c:pt>
                <c:pt idx="7">
                  <c:v>12.86</c:v>
                </c:pt>
                <c:pt idx="8">
                  <c:v>3.3</c:v>
                </c:pt>
                <c:pt idx="9">
                  <c:v>15.66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7.43</c:v>
                </c:pt>
                <c:pt idx="1">
                  <c:v>16.190000000000001</c:v>
                </c:pt>
                <c:pt idx="2">
                  <c:v>18.239999999999998</c:v>
                </c:pt>
                <c:pt idx="3">
                  <c:v>17.25</c:v>
                </c:pt>
                <c:pt idx="4">
                  <c:v>2.2000000000000002</c:v>
                </c:pt>
                <c:pt idx="5">
                  <c:v>17.43</c:v>
                </c:pt>
                <c:pt idx="6">
                  <c:v>6.14</c:v>
                </c:pt>
                <c:pt idx="7">
                  <c:v>23.31</c:v>
                </c:pt>
                <c:pt idx="8">
                  <c:v>23.34</c:v>
                </c:pt>
                <c:pt idx="9">
                  <c:v>13.38</c:v>
                </c:pt>
              </c:numCache>
            </c:numRef>
          </c:val>
        </c:ser>
        <c:dLbls>
          <c:showVal val="1"/>
        </c:dLbls>
        <c:axId val="103518592"/>
        <c:axId val="103520128"/>
      </c:barChart>
      <c:catAx>
        <c:axId val="10351859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3520128"/>
        <c:crosses val="autoZero"/>
        <c:auto val="1"/>
        <c:lblAlgn val="ctr"/>
        <c:lblOffset val="100"/>
      </c:catAx>
      <c:valAx>
        <c:axId val="10352012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351859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11/14/2015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11/14/2015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="" xmlns:p14="http://schemas.microsoft.com/office/powerpoint/2010/main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Group7)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November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15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st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–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21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November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="" xmlns:p14="http://schemas.microsoft.com/office/powerpoint/2010/main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127910432"/>
              </p:ext>
            </p:extLst>
          </p:nvPr>
        </p:nvGraphicFramePr>
        <p:xfrm>
          <a:off x="166638" y="1752600"/>
          <a:ext cx="8748762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7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ALANDLUS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07:19PM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29.303463, 47.881054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KFC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ALDOHA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08:16PM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29.319629, 47.819046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MCDONALD’S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ALNAHDAH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07:48PM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29.304974, 47.858648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HARDEE’S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ALQAIRAWAN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08:16PM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29.303652, 47.801242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NATHEN’S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ALREQEE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06:23PM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29.304663, 47.910526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MCDONALD’S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ALSULAIBIKHAT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08:44PM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29.316366, 47.847847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BURGER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JABER ALAHMAD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07:56PM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29.338411, 47.761803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 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QORNATAH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06:55PM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29.312575, 47.879217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PARKING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SAAD ALABDULLAH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08:09PM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29.331912, 47.752819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 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SULAIBIYAH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08:47PM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29.270943, 47.836057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 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</a:t>
            </a:r>
            <a:r>
              <a:rPr lang="en-US" altLang="en-US" sz="2000" dirty="0" smtClean="0">
                <a:ea typeface="MS PGothic" pitchFamily="34" charset="-128"/>
              </a:rPr>
              <a:t>7 </a:t>
            </a:r>
            <a:r>
              <a:rPr lang="en-US" altLang="en-US" sz="2000" dirty="0" smtClean="0">
                <a:ea typeface="MS PGothic" pitchFamily="34" charset="-128"/>
              </a:rPr>
              <a:t>Testing Areas</a:t>
            </a:r>
            <a:endParaRPr lang="en-US" sz="2000" dirty="0"/>
          </a:p>
        </p:txBody>
      </p:sp>
      <p:pic>
        <p:nvPicPr>
          <p:cNvPr id="168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976313"/>
            <a:ext cx="8610600" cy="527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21092</TotalTime>
  <Words>510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1386</cp:revision>
  <dcterms:created xsi:type="dcterms:W3CDTF">2012-10-01T05:39:34Z</dcterms:created>
  <dcterms:modified xsi:type="dcterms:W3CDTF">2015-11-14T07:02:01Z</dcterms:modified>
</cp:coreProperties>
</file>