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2.9</c:v>
                </c:pt>
                <c:pt idx="1">
                  <c:v>2.7800000000000002</c:v>
                </c:pt>
                <c:pt idx="2">
                  <c:v>10.83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1.93</c:v>
                </c:pt>
                <c:pt idx="1">
                  <c:v>4.53</c:v>
                </c:pt>
                <c:pt idx="2">
                  <c:v>8.15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3.4299999999999997</c:v>
                </c:pt>
                <c:pt idx="1">
                  <c:v>1.56</c:v>
                </c:pt>
                <c:pt idx="2">
                  <c:v>9.4700000000000006</c:v>
                </c:pt>
              </c:numCache>
            </c:numRef>
          </c:val>
        </c:ser>
        <c:dLbls>
          <c:showVal val="1"/>
        </c:dLbls>
        <c:axId val="33073408"/>
        <c:axId val="33091584"/>
      </c:barChart>
      <c:catAx>
        <c:axId val="3307340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3091584"/>
        <c:crosses val="autoZero"/>
        <c:auto val="1"/>
        <c:lblAlgn val="ctr"/>
        <c:lblOffset val="100"/>
      </c:catAx>
      <c:valAx>
        <c:axId val="3309158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3073408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19.510000000000005</c:v>
                </c:pt>
                <c:pt idx="1">
                  <c:v>13.450000000000001</c:v>
                </c:pt>
                <c:pt idx="2">
                  <c:v>24.77</c:v>
                </c:pt>
                <c:pt idx="3">
                  <c:v>4.3899999999999997</c:v>
                </c:pt>
                <c:pt idx="4">
                  <c:v>16.47</c:v>
                </c:pt>
                <c:pt idx="5">
                  <c:v>17.100000000000001</c:v>
                </c:pt>
                <c:pt idx="6">
                  <c:v>11.18</c:v>
                </c:pt>
                <c:pt idx="7">
                  <c:v>16.47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20.85</c:v>
                </c:pt>
                <c:pt idx="1">
                  <c:v>10.66</c:v>
                </c:pt>
                <c:pt idx="2">
                  <c:v>1.3</c:v>
                </c:pt>
                <c:pt idx="3">
                  <c:v>17.479999999999997</c:v>
                </c:pt>
                <c:pt idx="4">
                  <c:v>2.2999999999999998</c:v>
                </c:pt>
                <c:pt idx="5">
                  <c:v>4.04</c:v>
                </c:pt>
                <c:pt idx="6">
                  <c:v>0.13</c:v>
                </c:pt>
                <c:pt idx="7">
                  <c:v>22.06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20.72</c:v>
                </c:pt>
                <c:pt idx="1">
                  <c:v>15.01</c:v>
                </c:pt>
                <c:pt idx="2">
                  <c:v>1.9300000000000002</c:v>
                </c:pt>
                <c:pt idx="3">
                  <c:v>4.5999999999999996</c:v>
                </c:pt>
                <c:pt idx="4">
                  <c:v>17.079999999999995</c:v>
                </c:pt>
                <c:pt idx="5">
                  <c:v>5.1899999999999995</c:v>
                </c:pt>
                <c:pt idx="6">
                  <c:v>0.67000000000000015</c:v>
                </c:pt>
                <c:pt idx="7">
                  <c:v>18</c:v>
                </c:pt>
              </c:numCache>
            </c:numRef>
          </c:val>
        </c:ser>
        <c:dLbls>
          <c:showVal val="1"/>
        </c:dLbls>
        <c:axId val="92382720"/>
        <c:axId val="92384256"/>
      </c:barChart>
      <c:catAx>
        <c:axId val="923827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2384256"/>
        <c:crosses val="autoZero"/>
        <c:auto val="1"/>
        <c:lblAlgn val="ctr"/>
        <c:lblOffset val="100"/>
      </c:catAx>
      <c:valAx>
        <c:axId val="9238425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238272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5.91</c:v>
                </c:pt>
                <c:pt idx="1">
                  <c:v>1.57</c:v>
                </c:pt>
                <c:pt idx="2">
                  <c:v>15.41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8.8800000000000008</c:v>
                </c:pt>
                <c:pt idx="1">
                  <c:v>1.1700000000000002</c:v>
                </c:pt>
                <c:pt idx="2">
                  <c:v>9.58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6.35</c:v>
                </c:pt>
                <c:pt idx="1">
                  <c:v>0.93</c:v>
                </c:pt>
                <c:pt idx="2">
                  <c:v>10.4</c:v>
                </c:pt>
              </c:numCache>
            </c:numRef>
          </c:val>
        </c:ser>
        <c:dLbls>
          <c:showVal val="1"/>
        </c:dLbls>
        <c:axId val="33208192"/>
        <c:axId val="33209728"/>
      </c:barChart>
      <c:catAx>
        <c:axId val="3320819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3209728"/>
        <c:crosses val="autoZero"/>
        <c:auto val="1"/>
        <c:lblAlgn val="ctr"/>
        <c:lblOffset val="100"/>
      </c:catAx>
      <c:valAx>
        <c:axId val="3320972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3208192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0.74900000000000011</c:v>
                </c:pt>
                <c:pt idx="1">
                  <c:v>2.2999999999999998</c:v>
                </c:pt>
                <c:pt idx="2">
                  <c:v>1.1700000000000002</c:v>
                </c:pt>
                <c:pt idx="3">
                  <c:v>7.09</c:v>
                </c:pt>
                <c:pt idx="4">
                  <c:v>1.58</c:v>
                </c:pt>
                <c:pt idx="5">
                  <c:v>3.8299999999999996</c:v>
                </c:pt>
                <c:pt idx="6">
                  <c:v>5.18</c:v>
                </c:pt>
                <c:pt idx="7">
                  <c:v>1.32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0.8680000000000001</c:v>
                </c:pt>
                <c:pt idx="1">
                  <c:v>3.2800000000000002</c:v>
                </c:pt>
                <c:pt idx="2">
                  <c:v>0.59599999999999997</c:v>
                </c:pt>
                <c:pt idx="3">
                  <c:v>3.25</c:v>
                </c:pt>
                <c:pt idx="4">
                  <c:v>1.9400000000000002</c:v>
                </c:pt>
                <c:pt idx="5">
                  <c:v>2.56</c:v>
                </c:pt>
                <c:pt idx="6">
                  <c:v>2.04</c:v>
                </c:pt>
                <c:pt idx="7">
                  <c:v>0.90700000000000003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1.51</c:v>
                </c:pt>
                <c:pt idx="1">
                  <c:v>1.26</c:v>
                </c:pt>
                <c:pt idx="2">
                  <c:v>1.85</c:v>
                </c:pt>
                <c:pt idx="3">
                  <c:v>1.9400000000000002</c:v>
                </c:pt>
                <c:pt idx="4">
                  <c:v>5.31</c:v>
                </c:pt>
                <c:pt idx="5">
                  <c:v>9.69</c:v>
                </c:pt>
                <c:pt idx="6">
                  <c:v>4.21</c:v>
                </c:pt>
                <c:pt idx="7">
                  <c:v>1.6400000000000001</c:v>
                </c:pt>
              </c:numCache>
            </c:numRef>
          </c:val>
        </c:ser>
        <c:dLbls>
          <c:showVal val="1"/>
        </c:dLbls>
        <c:axId val="33544064"/>
        <c:axId val="33545600"/>
      </c:barChart>
      <c:catAx>
        <c:axId val="3354406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3545600"/>
        <c:crosses val="autoZero"/>
        <c:auto val="1"/>
        <c:lblAlgn val="ctr"/>
        <c:lblOffset val="100"/>
      </c:catAx>
      <c:valAx>
        <c:axId val="3354560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354406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11.98</c:v>
                </c:pt>
                <c:pt idx="1">
                  <c:v>13.950000000000001</c:v>
                </c:pt>
                <c:pt idx="2">
                  <c:v>1.86</c:v>
                </c:pt>
                <c:pt idx="3">
                  <c:v>14.61</c:v>
                </c:pt>
                <c:pt idx="4">
                  <c:v>2.17</c:v>
                </c:pt>
                <c:pt idx="5">
                  <c:v>8.44</c:v>
                </c:pt>
                <c:pt idx="6">
                  <c:v>17.89</c:v>
                </c:pt>
                <c:pt idx="7">
                  <c:v>2.2400000000000002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15.91</c:v>
                </c:pt>
                <c:pt idx="1">
                  <c:v>7.09</c:v>
                </c:pt>
                <c:pt idx="2">
                  <c:v>1.9700000000000002</c:v>
                </c:pt>
                <c:pt idx="3">
                  <c:v>12.79</c:v>
                </c:pt>
                <c:pt idx="4">
                  <c:v>5.76</c:v>
                </c:pt>
                <c:pt idx="5">
                  <c:v>9.1399999999999988</c:v>
                </c:pt>
                <c:pt idx="6">
                  <c:v>4.5999999999999996</c:v>
                </c:pt>
                <c:pt idx="7">
                  <c:v>14.370000000000001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24.03</c:v>
                </c:pt>
                <c:pt idx="1">
                  <c:v>9.9700000000000006</c:v>
                </c:pt>
                <c:pt idx="2">
                  <c:v>7.78</c:v>
                </c:pt>
                <c:pt idx="3">
                  <c:v>9.81</c:v>
                </c:pt>
                <c:pt idx="4">
                  <c:v>9.69</c:v>
                </c:pt>
                <c:pt idx="5">
                  <c:v>14.91</c:v>
                </c:pt>
                <c:pt idx="6">
                  <c:v>7.23</c:v>
                </c:pt>
                <c:pt idx="7">
                  <c:v>17.479999999999997</c:v>
                </c:pt>
              </c:numCache>
            </c:numRef>
          </c:val>
        </c:ser>
        <c:dLbls>
          <c:showVal val="1"/>
        </c:dLbls>
        <c:axId val="34257920"/>
        <c:axId val="34263808"/>
      </c:barChart>
      <c:catAx>
        <c:axId val="342579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4263808"/>
        <c:crosses val="autoZero"/>
        <c:auto val="1"/>
        <c:lblAlgn val="ctr"/>
        <c:lblOffset val="100"/>
      </c:catAx>
      <c:valAx>
        <c:axId val="3426380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425792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Sheet1!$B$2:$B$9</c:f>
              <c:numCache>
                <c:formatCode>0.00</c:formatCode>
                <c:ptCount val="8"/>
                <c:pt idx="0">
                  <c:v>5.75</c:v>
                </c:pt>
                <c:pt idx="1">
                  <c:v>10.8</c:v>
                </c:pt>
                <c:pt idx="2">
                  <c:v>1.73</c:v>
                </c:pt>
                <c:pt idx="3">
                  <c:v>5.71</c:v>
                </c:pt>
                <c:pt idx="4">
                  <c:v>7.3</c:v>
                </c:pt>
                <c:pt idx="5">
                  <c:v>4</c:v>
                </c:pt>
                <c:pt idx="6">
                  <c:v>6.07</c:v>
                </c:pt>
                <c:pt idx="7">
                  <c:v>5.89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Sheet1!$C$2:$C$9</c:f>
              <c:numCache>
                <c:formatCode>0.00</c:formatCode>
                <c:ptCount val="8"/>
                <c:pt idx="0">
                  <c:v>7.9300000000000006</c:v>
                </c:pt>
                <c:pt idx="1">
                  <c:v>6.39</c:v>
                </c:pt>
                <c:pt idx="2">
                  <c:v>2.69</c:v>
                </c:pt>
                <c:pt idx="3">
                  <c:v>6.96</c:v>
                </c:pt>
                <c:pt idx="4">
                  <c:v>7.3</c:v>
                </c:pt>
                <c:pt idx="5">
                  <c:v>7.6899999999999995</c:v>
                </c:pt>
                <c:pt idx="6">
                  <c:v>6.99</c:v>
                </c:pt>
                <c:pt idx="7">
                  <c:v>25.1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Sheet1!$D$2:$D$9</c:f>
              <c:numCache>
                <c:formatCode>0.00</c:formatCode>
                <c:ptCount val="8"/>
                <c:pt idx="0">
                  <c:v>8.2199999999999989</c:v>
                </c:pt>
                <c:pt idx="1">
                  <c:v>5.5</c:v>
                </c:pt>
                <c:pt idx="2">
                  <c:v>7.000000000000001E-3</c:v>
                </c:pt>
                <c:pt idx="3">
                  <c:v>7.3199999999999994</c:v>
                </c:pt>
                <c:pt idx="4">
                  <c:v>8.34</c:v>
                </c:pt>
                <c:pt idx="5">
                  <c:v>7.6</c:v>
                </c:pt>
                <c:pt idx="6">
                  <c:v>7.4</c:v>
                </c:pt>
                <c:pt idx="7">
                  <c:v>6.4300000000000006</c:v>
                </c:pt>
              </c:numCache>
            </c:numRef>
          </c:val>
        </c:ser>
        <c:dLbls>
          <c:showVal val="1"/>
        </c:dLbls>
        <c:axId val="35129984"/>
        <c:axId val="35139968"/>
      </c:barChart>
      <c:catAx>
        <c:axId val="351299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5139968"/>
        <c:crosses val="autoZero"/>
        <c:auto val="1"/>
        <c:lblAlgn val="ctr"/>
        <c:lblOffset val="100"/>
      </c:catAx>
      <c:valAx>
        <c:axId val="3513996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512998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Sheet1!$B$2:$B$9</c:f>
              <c:numCache>
                <c:formatCode>0.00</c:formatCode>
                <c:ptCount val="8"/>
                <c:pt idx="0">
                  <c:v>6.68</c:v>
                </c:pt>
                <c:pt idx="1">
                  <c:v>17.420000000000002</c:v>
                </c:pt>
                <c:pt idx="2">
                  <c:v>1.9500000000000002</c:v>
                </c:pt>
                <c:pt idx="3">
                  <c:v>6.87</c:v>
                </c:pt>
                <c:pt idx="4">
                  <c:v>8.51</c:v>
                </c:pt>
                <c:pt idx="5">
                  <c:v>7.38</c:v>
                </c:pt>
                <c:pt idx="6">
                  <c:v>6.64</c:v>
                </c:pt>
                <c:pt idx="7">
                  <c:v>6.7700000000000005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Sheet1!$C$2:$C$9</c:f>
              <c:numCache>
                <c:formatCode>0.00</c:formatCode>
                <c:ptCount val="8"/>
                <c:pt idx="0">
                  <c:v>8.34</c:v>
                </c:pt>
                <c:pt idx="1">
                  <c:v>7.58</c:v>
                </c:pt>
                <c:pt idx="2">
                  <c:v>2.8699999999999997</c:v>
                </c:pt>
                <c:pt idx="3">
                  <c:v>7.98</c:v>
                </c:pt>
                <c:pt idx="4">
                  <c:v>7.6199999999999992</c:v>
                </c:pt>
                <c:pt idx="5">
                  <c:v>8.2000000000000011</c:v>
                </c:pt>
                <c:pt idx="6">
                  <c:v>8.76</c:v>
                </c:pt>
                <c:pt idx="7">
                  <c:v>27.439999999999998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Sheet1!$D$2:$D$9</c:f>
              <c:numCache>
                <c:formatCode>0.00</c:formatCode>
                <c:ptCount val="8"/>
                <c:pt idx="0">
                  <c:v>9.43</c:v>
                </c:pt>
                <c:pt idx="1">
                  <c:v>8.67</c:v>
                </c:pt>
                <c:pt idx="2">
                  <c:v>0.33700000000000008</c:v>
                </c:pt>
                <c:pt idx="3">
                  <c:v>8.61</c:v>
                </c:pt>
                <c:pt idx="4">
                  <c:v>8.68</c:v>
                </c:pt>
                <c:pt idx="5">
                  <c:v>8.75</c:v>
                </c:pt>
                <c:pt idx="6">
                  <c:v>7.78</c:v>
                </c:pt>
                <c:pt idx="7">
                  <c:v>8.42</c:v>
                </c:pt>
              </c:numCache>
            </c:numRef>
          </c:val>
        </c:ser>
        <c:dLbls>
          <c:showVal val="1"/>
        </c:dLbls>
        <c:axId val="35901440"/>
        <c:axId val="35902976"/>
      </c:barChart>
      <c:catAx>
        <c:axId val="359014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5902976"/>
        <c:crosses val="autoZero"/>
        <c:auto val="1"/>
        <c:lblAlgn val="ctr"/>
        <c:lblOffset val="100"/>
      </c:catAx>
      <c:valAx>
        <c:axId val="3590297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590144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6.6</c:v>
                </c:pt>
                <c:pt idx="1">
                  <c:v>2.4</c:v>
                </c:pt>
                <c:pt idx="2">
                  <c:v>2.5</c:v>
                </c:pt>
                <c:pt idx="3">
                  <c:v>2.4</c:v>
                </c:pt>
                <c:pt idx="4">
                  <c:v>2.5</c:v>
                </c:pt>
                <c:pt idx="5">
                  <c:v>2.6</c:v>
                </c:pt>
                <c:pt idx="6">
                  <c:v>2.5</c:v>
                </c:pt>
                <c:pt idx="7">
                  <c:v>0.77700000000000014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5.6</c:v>
                </c:pt>
                <c:pt idx="1">
                  <c:v>0.17700000000000002</c:v>
                </c:pt>
                <c:pt idx="2">
                  <c:v>0.34500000000000003</c:v>
                </c:pt>
                <c:pt idx="3">
                  <c:v>5.0999999999999996</c:v>
                </c:pt>
                <c:pt idx="4">
                  <c:v>2.9</c:v>
                </c:pt>
                <c:pt idx="5">
                  <c:v>15.8</c:v>
                </c:pt>
                <c:pt idx="6">
                  <c:v>0.64800000000000013</c:v>
                </c:pt>
                <c:pt idx="7">
                  <c:v>5.7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1.9000000000000001</c:v>
                </c:pt>
                <c:pt idx="1">
                  <c:v>1.8</c:v>
                </c:pt>
                <c:pt idx="2">
                  <c:v>0.88</c:v>
                </c:pt>
                <c:pt idx="3">
                  <c:v>1.7</c:v>
                </c:pt>
                <c:pt idx="4">
                  <c:v>1.8</c:v>
                </c:pt>
                <c:pt idx="5">
                  <c:v>1.3</c:v>
                </c:pt>
                <c:pt idx="6">
                  <c:v>1.7</c:v>
                </c:pt>
                <c:pt idx="7">
                  <c:v>1.4</c:v>
                </c:pt>
              </c:numCache>
            </c:numRef>
          </c:val>
        </c:ser>
        <c:dLbls>
          <c:showVal val="1"/>
        </c:dLbls>
        <c:axId val="36737408"/>
        <c:axId val="36738944"/>
      </c:barChart>
      <c:catAx>
        <c:axId val="367374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36738944"/>
        <c:crosses val="autoZero"/>
        <c:auto val="1"/>
        <c:lblAlgn val="ctr"/>
        <c:lblOffset val="100"/>
      </c:catAx>
      <c:valAx>
        <c:axId val="3673894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3673740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1.7</c:v>
                </c:pt>
                <c:pt idx="1">
                  <c:v>4.2</c:v>
                </c:pt>
                <c:pt idx="2">
                  <c:v>0.81299999999999994</c:v>
                </c:pt>
                <c:pt idx="3">
                  <c:v>1.9000000000000001</c:v>
                </c:pt>
                <c:pt idx="4">
                  <c:v>1.7</c:v>
                </c:pt>
                <c:pt idx="5">
                  <c:v>0.89</c:v>
                </c:pt>
                <c:pt idx="6">
                  <c:v>0.99</c:v>
                </c:pt>
                <c:pt idx="7">
                  <c:v>0.35100000000000003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0.254</c:v>
                </c:pt>
                <c:pt idx="1">
                  <c:v>4.1099999999999994</c:v>
                </c:pt>
                <c:pt idx="2">
                  <c:v>1.3</c:v>
                </c:pt>
                <c:pt idx="3">
                  <c:v>1.7</c:v>
                </c:pt>
                <c:pt idx="4">
                  <c:v>0.18300000000000002</c:v>
                </c:pt>
                <c:pt idx="5">
                  <c:v>6.3E-2</c:v>
                </c:pt>
                <c:pt idx="6" formatCode="0.00">
                  <c:v>0.22</c:v>
                </c:pt>
                <c:pt idx="7">
                  <c:v>1.5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1.5</c:v>
                </c:pt>
                <c:pt idx="1">
                  <c:v>0.22500000000000001</c:v>
                </c:pt>
                <c:pt idx="2">
                  <c:v>1.2</c:v>
                </c:pt>
                <c:pt idx="3">
                  <c:v>1.1000000000000001</c:v>
                </c:pt>
                <c:pt idx="4">
                  <c:v>1.3</c:v>
                </c:pt>
                <c:pt idx="5">
                  <c:v>0.59899999999999998</c:v>
                </c:pt>
                <c:pt idx="6">
                  <c:v>0.67300000000000015</c:v>
                </c:pt>
                <c:pt idx="7">
                  <c:v>0.87400000000000011</c:v>
                </c:pt>
              </c:numCache>
            </c:numRef>
          </c:val>
        </c:ser>
        <c:dLbls>
          <c:showVal val="1"/>
        </c:dLbls>
        <c:axId val="60416768"/>
        <c:axId val="60418304"/>
      </c:barChart>
      <c:catAx>
        <c:axId val="604167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60418304"/>
        <c:crosses val="autoZero"/>
        <c:auto val="1"/>
        <c:lblAlgn val="ctr"/>
        <c:lblOffset val="100"/>
      </c:catAx>
      <c:valAx>
        <c:axId val="6041830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6041676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334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21.62</c:v>
                </c:pt>
                <c:pt idx="1">
                  <c:v>12.09</c:v>
                </c:pt>
                <c:pt idx="2">
                  <c:v>7.46</c:v>
                </c:pt>
                <c:pt idx="3">
                  <c:v>7.45</c:v>
                </c:pt>
                <c:pt idx="4">
                  <c:v>1.9700000000000002</c:v>
                </c:pt>
                <c:pt idx="5">
                  <c:v>30.810000000000002</c:v>
                </c:pt>
                <c:pt idx="6">
                  <c:v>3.44</c:v>
                </c:pt>
                <c:pt idx="7">
                  <c:v>1.82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25.2</c:v>
                </c:pt>
                <c:pt idx="1">
                  <c:v>2.44</c:v>
                </c:pt>
                <c:pt idx="2">
                  <c:v>1.1000000000000001</c:v>
                </c:pt>
                <c:pt idx="3">
                  <c:v>15.06</c:v>
                </c:pt>
                <c:pt idx="4">
                  <c:v>1.8</c:v>
                </c:pt>
                <c:pt idx="5">
                  <c:v>3.56</c:v>
                </c:pt>
                <c:pt idx="6">
                  <c:v>0.70000000000000007</c:v>
                </c:pt>
                <c:pt idx="7">
                  <c:v>15.350000000000001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Sheet1!$A$2:$A$9</c:f>
              <c:strCache>
                <c:ptCount val="8"/>
                <c:pt idx="0">
                  <c:v>Alayoun</c:v>
                </c:pt>
                <c:pt idx="1">
                  <c:v>AlJahra Ind.</c:v>
                </c:pt>
                <c:pt idx="2">
                  <c:v>AlNaeem</c:v>
                </c:pt>
                <c:pt idx="3">
                  <c:v>AlNassem</c:v>
                </c:pt>
                <c:pt idx="4">
                  <c:v>AlQaser</c:v>
                </c:pt>
                <c:pt idx="5">
                  <c:v>AlWaha</c:v>
                </c:pt>
                <c:pt idx="6">
                  <c:v>Old Jahra</c:v>
                </c:pt>
                <c:pt idx="7">
                  <c:v>Taima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13.39</c:v>
                </c:pt>
                <c:pt idx="1">
                  <c:v>17.559999999999999</c:v>
                </c:pt>
                <c:pt idx="2">
                  <c:v>1.32</c:v>
                </c:pt>
                <c:pt idx="3">
                  <c:v>8.99</c:v>
                </c:pt>
                <c:pt idx="4">
                  <c:v>6.37</c:v>
                </c:pt>
                <c:pt idx="5">
                  <c:v>5.9</c:v>
                </c:pt>
                <c:pt idx="6">
                  <c:v>4.54</c:v>
                </c:pt>
                <c:pt idx="7">
                  <c:v>17.72</c:v>
                </c:pt>
              </c:numCache>
            </c:numRef>
          </c:val>
        </c:ser>
        <c:dLbls>
          <c:showVal val="1"/>
        </c:dLbls>
        <c:axId val="86082688"/>
        <c:axId val="86084224"/>
      </c:barChart>
      <c:catAx>
        <c:axId val="860826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6084224"/>
        <c:crosses val="autoZero"/>
        <c:auto val="1"/>
        <c:lblAlgn val="ctr"/>
        <c:lblOffset val="100"/>
      </c:catAx>
      <c:valAx>
        <c:axId val="8608422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608268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11/17/2015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="" xmlns:p14="http://schemas.microsoft.com/office/powerpoint/2010/main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(Group8)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November 22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st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– 28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November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="" xmlns:p14="http://schemas.microsoft.com/office/powerpoint/2010/main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127910432"/>
              </p:ext>
            </p:extLst>
          </p:nvPr>
        </p:nvGraphicFramePr>
        <p:xfrm>
          <a:off x="166638" y="1752600"/>
          <a:ext cx="8748762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8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ALAYOUN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06:07PM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29.328733, 47.655621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PIZZA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ALJAHRA IND.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05:40PM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29.313890, 47.656826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KFC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ALNAEEM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09:07PM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29.331756, 47.696768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ALNASSEM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08:39PM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29.320893, 47.676647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ALQASER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07:07PM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29.348930, 47.692057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ALWAHA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06:38PM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29.343839, 47.658507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 PARKING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OLD JAHRA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07:41PM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29.348027,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 47.669319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NAIF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TAIMA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15-11-2015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08:19PM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29.328787,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 47.680701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BURGER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FAISAL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8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9 Testing Areas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819150"/>
            <a:ext cx="8382000" cy="535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21368</TotalTime>
  <Words>492</Words>
  <Application>Microsoft Office PowerPoint</Application>
  <PresentationFormat>On-screen Show (4:3)</PresentationFormat>
  <Paragraphs>135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1398</cp:revision>
  <dcterms:created xsi:type="dcterms:W3CDTF">2012-10-01T05:39:34Z</dcterms:created>
  <dcterms:modified xsi:type="dcterms:W3CDTF">2015-11-17T06:19:17Z</dcterms:modified>
</cp:coreProperties>
</file>