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5.96</c:v>
                </c:pt>
                <c:pt idx="1">
                  <c:v>2.69</c:v>
                </c:pt>
                <c:pt idx="2">
                  <c:v>7.66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4.76</c:v>
                </c:pt>
                <c:pt idx="1">
                  <c:v>4.1900000000000004</c:v>
                </c:pt>
                <c:pt idx="2">
                  <c:v>11.87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2.04</c:v>
                </c:pt>
                <c:pt idx="1">
                  <c:v>1.23</c:v>
                </c:pt>
                <c:pt idx="2">
                  <c:v>10.72</c:v>
                </c:pt>
              </c:numCache>
            </c:numRef>
          </c:val>
        </c:ser>
        <c:dLbls>
          <c:showVal val="1"/>
        </c:dLbls>
        <c:axId val="76349440"/>
        <c:axId val="76350976"/>
      </c:barChart>
      <c:catAx>
        <c:axId val="7634944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6350976"/>
        <c:crosses val="autoZero"/>
        <c:auto val="1"/>
        <c:lblAlgn val="ctr"/>
        <c:lblOffset val="100"/>
      </c:catAx>
      <c:valAx>
        <c:axId val="763509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6349440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12.59</c:v>
                </c:pt>
                <c:pt idx="1">
                  <c:v>9.2100000000000009</c:v>
                </c:pt>
                <c:pt idx="2">
                  <c:v>13.48</c:v>
                </c:pt>
                <c:pt idx="3">
                  <c:v>4.3899999999999997</c:v>
                </c:pt>
                <c:pt idx="4">
                  <c:v>5.39</c:v>
                </c:pt>
                <c:pt idx="5">
                  <c:v>19.45</c:v>
                </c:pt>
                <c:pt idx="6">
                  <c:v>19.64</c:v>
                </c:pt>
                <c:pt idx="7">
                  <c:v>22.35</c:v>
                </c:pt>
                <c:pt idx="8">
                  <c:v>0.34</c:v>
                </c:pt>
                <c:pt idx="9">
                  <c:v>3.4099999999999997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11.15</c:v>
                </c:pt>
                <c:pt idx="1">
                  <c:v>2.71</c:v>
                </c:pt>
                <c:pt idx="2">
                  <c:v>24.51</c:v>
                </c:pt>
                <c:pt idx="3">
                  <c:v>2.36</c:v>
                </c:pt>
                <c:pt idx="4">
                  <c:v>6.0000000000000019E-2</c:v>
                </c:pt>
                <c:pt idx="5">
                  <c:v>2.27</c:v>
                </c:pt>
                <c:pt idx="6">
                  <c:v>7.6499999999999995</c:v>
                </c:pt>
                <c:pt idx="7">
                  <c:v>4.3099999999999996</c:v>
                </c:pt>
                <c:pt idx="8">
                  <c:v>10.99</c:v>
                </c:pt>
                <c:pt idx="9">
                  <c:v>14.43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10.98</c:v>
                </c:pt>
                <c:pt idx="1">
                  <c:v>11.76</c:v>
                </c:pt>
                <c:pt idx="2">
                  <c:v>25.69</c:v>
                </c:pt>
                <c:pt idx="3">
                  <c:v>4.68</c:v>
                </c:pt>
                <c:pt idx="4">
                  <c:v>13.49</c:v>
                </c:pt>
                <c:pt idx="5">
                  <c:v>12.11</c:v>
                </c:pt>
                <c:pt idx="6">
                  <c:v>3.11</c:v>
                </c:pt>
                <c:pt idx="7">
                  <c:v>2.38</c:v>
                </c:pt>
                <c:pt idx="8">
                  <c:v>2.88</c:v>
                </c:pt>
                <c:pt idx="9">
                  <c:v>3.8299999999999992</c:v>
                </c:pt>
              </c:numCache>
            </c:numRef>
          </c:val>
        </c:ser>
        <c:dLbls>
          <c:showVal val="1"/>
        </c:dLbls>
        <c:axId val="102231040"/>
        <c:axId val="102826752"/>
      </c:barChart>
      <c:catAx>
        <c:axId val="1022310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826752"/>
        <c:crosses val="autoZero"/>
        <c:auto val="1"/>
        <c:lblAlgn val="ctr"/>
        <c:lblOffset val="100"/>
      </c:catAx>
      <c:valAx>
        <c:axId val="1028267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2310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13.34</c:v>
                </c:pt>
                <c:pt idx="1">
                  <c:v>5.67</c:v>
                </c:pt>
                <c:pt idx="2">
                  <c:v>11.03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10.56</c:v>
                </c:pt>
                <c:pt idx="1">
                  <c:v>2.44</c:v>
                </c:pt>
                <c:pt idx="2">
                  <c:v>8.0400000000000009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10.02</c:v>
                </c:pt>
                <c:pt idx="1">
                  <c:v>0.89</c:v>
                </c:pt>
                <c:pt idx="2">
                  <c:v>9.09</c:v>
                </c:pt>
              </c:numCache>
            </c:numRef>
          </c:val>
        </c:ser>
        <c:dLbls>
          <c:showVal val="1"/>
        </c:dLbls>
        <c:axId val="77643136"/>
        <c:axId val="77657216"/>
      </c:barChart>
      <c:catAx>
        <c:axId val="7764313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7657216"/>
        <c:crosses val="autoZero"/>
        <c:auto val="1"/>
        <c:lblAlgn val="ctr"/>
        <c:lblOffset val="100"/>
      </c:catAx>
      <c:valAx>
        <c:axId val="776572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764313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8.4700000000000006</c:v>
                </c:pt>
                <c:pt idx="1">
                  <c:v>6.8</c:v>
                </c:pt>
                <c:pt idx="2">
                  <c:v>7.33</c:v>
                </c:pt>
                <c:pt idx="3">
                  <c:v>2.16</c:v>
                </c:pt>
                <c:pt idx="4">
                  <c:v>6.04</c:v>
                </c:pt>
                <c:pt idx="5">
                  <c:v>6</c:v>
                </c:pt>
                <c:pt idx="6">
                  <c:v>3.5</c:v>
                </c:pt>
                <c:pt idx="7">
                  <c:v>5.43</c:v>
                </c:pt>
                <c:pt idx="8">
                  <c:v>4.93</c:v>
                </c:pt>
                <c:pt idx="9">
                  <c:v>8.9700000000000006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5.9</c:v>
                </c:pt>
                <c:pt idx="1">
                  <c:v>1.65</c:v>
                </c:pt>
                <c:pt idx="2">
                  <c:v>11.61</c:v>
                </c:pt>
                <c:pt idx="3">
                  <c:v>4.67</c:v>
                </c:pt>
                <c:pt idx="4">
                  <c:v>7.83</c:v>
                </c:pt>
                <c:pt idx="5">
                  <c:v>2.2200000000000002</c:v>
                </c:pt>
                <c:pt idx="6">
                  <c:v>4.62</c:v>
                </c:pt>
                <c:pt idx="7">
                  <c:v>2.2999999999999998</c:v>
                </c:pt>
                <c:pt idx="8">
                  <c:v>6</c:v>
                </c:pt>
                <c:pt idx="9">
                  <c:v>0.755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2.58</c:v>
                </c:pt>
                <c:pt idx="1">
                  <c:v>0.64300000000000002</c:v>
                </c:pt>
                <c:pt idx="2">
                  <c:v>0.12</c:v>
                </c:pt>
                <c:pt idx="3">
                  <c:v>0.03</c:v>
                </c:pt>
                <c:pt idx="4">
                  <c:v>9.61</c:v>
                </c:pt>
                <c:pt idx="5">
                  <c:v>1.53</c:v>
                </c:pt>
                <c:pt idx="6">
                  <c:v>3.39</c:v>
                </c:pt>
                <c:pt idx="7">
                  <c:v>1.57</c:v>
                </c:pt>
                <c:pt idx="8">
                  <c:v>0.63200000000000001</c:v>
                </c:pt>
                <c:pt idx="9">
                  <c:v>0.26</c:v>
                </c:pt>
              </c:numCache>
            </c:numRef>
          </c:val>
        </c:ser>
        <c:dLbls>
          <c:showVal val="1"/>
        </c:dLbls>
        <c:axId val="77659520"/>
        <c:axId val="77878400"/>
      </c:barChart>
      <c:catAx>
        <c:axId val="776595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7878400"/>
        <c:crosses val="autoZero"/>
        <c:auto val="1"/>
        <c:lblAlgn val="ctr"/>
        <c:lblOffset val="100"/>
      </c:catAx>
      <c:valAx>
        <c:axId val="778784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76595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8.860000000000003</c:v>
                </c:pt>
                <c:pt idx="1">
                  <c:v>15.03</c:v>
                </c:pt>
                <c:pt idx="2">
                  <c:v>13.27</c:v>
                </c:pt>
                <c:pt idx="3">
                  <c:v>4.96</c:v>
                </c:pt>
                <c:pt idx="4">
                  <c:v>8.860000000000003</c:v>
                </c:pt>
                <c:pt idx="5">
                  <c:v>18.97</c:v>
                </c:pt>
                <c:pt idx="6">
                  <c:v>15.9</c:v>
                </c:pt>
                <c:pt idx="7">
                  <c:v>19.610000000000007</c:v>
                </c:pt>
                <c:pt idx="8">
                  <c:v>12.08</c:v>
                </c:pt>
                <c:pt idx="9">
                  <c:v>11.28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18.91</c:v>
                </c:pt>
                <c:pt idx="1">
                  <c:v>17.64</c:v>
                </c:pt>
                <c:pt idx="2">
                  <c:v>18.88</c:v>
                </c:pt>
                <c:pt idx="3">
                  <c:v>10.25</c:v>
                </c:pt>
                <c:pt idx="4">
                  <c:v>18.91</c:v>
                </c:pt>
                <c:pt idx="5">
                  <c:v>9.66</c:v>
                </c:pt>
                <c:pt idx="6">
                  <c:v>13.06</c:v>
                </c:pt>
                <c:pt idx="7">
                  <c:v>16.07</c:v>
                </c:pt>
                <c:pt idx="8">
                  <c:v>14.58</c:v>
                </c:pt>
                <c:pt idx="9">
                  <c:v>13.5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12.56</c:v>
                </c:pt>
                <c:pt idx="1">
                  <c:v>13.360000000000003</c:v>
                </c:pt>
                <c:pt idx="2">
                  <c:v>16.77</c:v>
                </c:pt>
                <c:pt idx="3">
                  <c:v>16.55</c:v>
                </c:pt>
                <c:pt idx="4">
                  <c:v>12.56</c:v>
                </c:pt>
                <c:pt idx="5">
                  <c:v>19.850000000000001</c:v>
                </c:pt>
                <c:pt idx="6">
                  <c:v>10.370000000000003</c:v>
                </c:pt>
                <c:pt idx="7">
                  <c:v>18.7</c:v>
                </c:pt>
                <c:pt idx="8">
                  <c:v>5.9700000000000015</c:v>
                </c:pt>
                <c:pt idx="9">
                  <c:v>15.04</c:v>
                </c:pt>
              </c:numCache>
            </c:numRef>
          </c:val>
        </c:ser>
        <c:dLbls>
          <c:showVal val="1"/>
        </c:dLbls>
        <c:axId val="84800256"/>
        <c:axId val="84801792"/>
      </c:barChart>
      <c:catAx>
        <c:axId val="848002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801792"/>
        <c:crosses val="autoZero"/>
        <c:auto val="1"/>
        <c:lblAlgn val="ctr"/>
        <c:lblOffset val="100"/>
      </c:catAx>
      <c:valAx>
        <c:axId val="848017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48002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2.0099999999999998</c:v>
                </c:pt>
                <c:pt idx="1">
                  <c:v>3.03</c:v>
                </c:pt>
                <c:pt idx="2">
                  <c:v>16.850000000000001</c:v>
                </c:pt>
                <c:pt idx="3">
                  <c:v>6.1899999999999995</c:v>
                </c:pt>
                <c:pt idx="4">
                  <c:v>8.5400000000000009</c:v>
                </c:pt>
                <c:pt idx="5">
                  <c:v>25.01</c:v>
                </c:pt>
                <c:pt idx="6">
                  <c:v>12.860000000000003</c:v>
                </c:pt>
                <c:pt idx="7">
                  <c:v>24.919999999999995</c:v>
                </c:pt>
                <c:pt idx="8">
                  <c:v>5.31</c:v>
                </c:pt>
                <c:pt idx="9">
                  <c:v>28.67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12.870000000000003</c:v>
                </c:pt>
                <c:pt idx="1">
                  <c:v>16.279999999999994</c:v>
                </c:pt>
                <c:pt idx="2">
                  <c:v>3.04</c:v>
                </c:pt>
                <c:pt idx="3">
                  <c:v>3.65</c:v>
                </c:pt>
                <c:pt idx="4">
                  <c:v>7.72</c:v>
                </c:pt>
                <c:pt idx="5">
                  <c:v>6.08</c:v>
                </c:pt>
                <c:pt idx="6">
                  <c:v>20.279999999999994</c:v>
                </c:pt>
                <c:pt idx="7">
                  <c:v>10.19</c:v>
                </c:pt>
                <c:pt idx="8">
                  <c:v>11.94</c:v>
                </c:pt>
                <c:pt idx="9">
                  <c:v>13.53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21.43</c:v>
                </c:pt>
                <c:pt idx="1">
                  <c:v>11.99</c:v>
                </c:pt>
                <c:pt idx="2">
                  <c:v>17.87</c:v>
                </c:pt>
                <c:pt idx="3">
                  <c:v>3.04</c:v>
                </c:pt>
                <c:pt idx="4">
                  <c:v>11.3</c:v>
                </c:pt>
                <c:pt idx="5">
                  <c:v>8.17</c:v>
                </c:pt>
                <c:pt idx="6">
                  <c:v>4.24</c:v>
                </c:pt>
                <c:pt idx="7">
                  <c:v>1.2</c:v>
                </c:pt>
                <c:pt idx="8">
                  <c:v>5.22</c:v>
                </c:pt>
                <c:pt idx="9">
                  <c:v>15.74</c:v>
                </c:pt>
              </c:numCache>
            </c:numRef>
          </c:val>
        </c:ser>
        <c:dLbls>
          <c:showVal val="1"/>
        </c:dLbls>
        <c:axId val="86061440"/>
        <c:axId val="86062976"/>
      </c:barChart>
      <c:catAx>
        <c:axId val="860614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6062976"/>
        <c:crosses val="autoZero"/>
        <c:auto val="1"/>
        <c:lblAlgn val="ctr"/>
        <c:lblOffset val="100"/>
      </c:catAx>
      <c:valAx>
        <c:axId val="860629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60614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3.05</c:v>
                </c:pt>
                <c:pt idx="1">
                  <c:v>17.110000000000007</c:v>
                </c:pt>
                <c:pt idx="2">
                  <c:v>20.67</c:v>
                </c:pt>
                <c:pt idx="3">
                  <c:v>10.63</c:v>
                </c:pt>
                <c:pt idx="4">
                  <c:v>10.74</c:v>
                </c:pt>
                <c:pt idx="5">
                  <c:v>26.759999999999994</c:v>
                </c:pt>
                <c:pt idx="6">
                  <c:v>21.7</c:v>
                </c:pt>
                <c:pt idx="7">
                  <c:v>27.35</c:v>
                </c:pt>
                <c:pt idx="8">
                  <c:v>11.21</c:v>
                </c:pt>
                <c:pt idx="9">
                  <c:v>0.15800000000000006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25.27</c:v>
                </c:pt>
                <c:pt idx="1">
                  <c:v>25.150000000000006</c:v>
                </c:pt>
                <c:pt idx="2">
                  <c:v>21.71</c:v>
                </c:pt>
                <c:pt idx="3">
                  <c:v>10.08</c:v>
                </c:pt>
                <c:pt idx="4">
                  <c:v>23.610000000000007</c:v>
                </c:pt>
                <c:pt idx="5">
                  <c:v>25.85</c:v>
                </c:pt>
                <c:pt idx="6">
                  <c:v>25.459999999999994</c:v>
                </c:pt>
                <c:pt idx="7">
                  <c:v>16.62</c:v>
                </c:pt>
                <c:pt idx="8">
                  <c:v>23.779999999999994</c:v>
                </c:pt>
                <c:pt idx="9">
                  <c:v>25.43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24.53</c:v>
                </c:pt>
                <c:pt idx="1">
                  <c:v>14.83</c:v>
                </c:pt>
                <c:pt idx="2">
                  <c:v>26.04</c:v>
                </c:pt>
                <c:pt idx="3">
                  <c:v>4.26</c:v>
                </c:pt>
                <c:pt idx="4">
                  <c:v>16.86</c:v>
                </c:pt>
                <c:pt idx="5">
                  <c:v>27.04</c:v>
                </c:pt>
                <c:pt idx="6">
                  <c:v>18.779999999999994</c:v>
                </c:pt>
                <c:pt idx="7">
                  <c:v>1.57</c:v>
                </c:pt>
                <c:pt idx="8">
                  <c:v>6.6099999999999985</c:v>
                </c:pt>
                <c:pt idx="9">
                  <c:v>20.91</c:v>
                </c:pt>
              </c:numCache>
            </c:numRef>
          </c:val>
        </c:ser>
        <c:dLbls>
          <c:showVal val="1"/>
        </c:dLbls>
        <c:axId val="86894080"/>
        <c:axId val="86895616"/>
      </c:barChart>
      <c:catAx>
        <c:axId val="868940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6895616"/>
        <c:crosses val="autoZero"/>
        <c:auto val="1"/>
        <c:lblAlgn val="ctr"/>
        <c:lblOffset val="100"/>
      </c:catAx>
      <c:valAx>
        <c:axId val="868956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68940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1.6</c:v>
                </c:pt>
                <c:pt idx="1">
                  <c:v>6.4</c:v>
                </c:pt>
                <c:pt idx="2">
                  <c:v>0.10900000000000003</c:v>
                </c:pt>
                <c:pt idx="3">
                  <c:v>1.9000000000000001</c:v>
                </c:pt>
                <c:pt idx="4">
                  <c:v>5.8</c:v>
                </c:pt>
                <c:pt idx="5">
                  <c:v>1.7</c:v>
                </c:pt>
                <c:pt idx="6">
                  <c:v>0.24900000000000005</c:v>
                </c:pt>
                <c:pt idx="7">
                  <c:v>6.7</c:v>
                </c:pt>
                <c:pt idx="8">
                  <c:v>2.2999999999999998</c:v>
                </c:pt>
                <c:pt idx="9" formatCode="0.00">
                  <c:v>0.18000000000000005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0.20700000000000005</c:v>
                </c:pt>
                <c:pt idx="1">
                  <c:v>14.6</c:v>
                </c:pt>
                <c:pt idx="2">
                  <c:v>1.2</c:v>
                </c:pt>
                <c:pt idx="3">
                  <c:v>0.47100000000000009</c:v>
                </c:pt>
                <c:pt idx="4">
                  <c:v>1.1000000000000001</c:v>
                </c:pt>
                <c:pt idx="5">
                  <c:v>0.46500000000000002</c:v>
                </c:pt>
                <c:pt idx="6">
                  <c:v>0.65200000000000025</c:v>
                </c:pt>
                <c:pt idx="7">
                  <c:v>1.2</c:v>
                </c:pt>
                <c:pt idx="8">
                  <c:v>0.28800000000000009</c:v>
                </c:pt>
                <c:pt idx="9" formatCode="0.00">
                  <c:v>21.7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1.3</c:v>
                </c:pt>
                <c:pt idx="1">
                  <c:v>1.6</c:v>
                </c:pt>
                <c:pt idx="2">
                  <c:v>1.9000000000000001</c:v>
                </c:pt>
                <c:pt idx="3">
                  <c:v>0.75000000000000022</c:v>
                </c:pt>
                <c:pt idx="4">
                  <c:v>1.8</c:v>
                </c:pt>
                <c:pt idx="5">
                  <c:v>1.2</c:v>
                </c:pt>
                <c:pt idx="6">
                  <c:v>0.25700000000000001</c:v>
                </c:pt>
                <c:pt idx="7">
                  <c:v>1.9000000000000001</c:v>
                </c:pt>
                <c:pt idx="8">
                  <c:v>0.93200000000000005</c:v>
                </c:pt>
                <c:pt idx="9" formatCode="0.00">
                  <c:v>0.63100000000000023</c:v>
                </c:pt>
              </c:numCache>
            </c:numRef>
          </c:val>
        </c:ser>
        <c:dLbls>
          <c:showVal val="1"/>
        </c:dLbls>
        <c:axId val="95594368"/>
        <c:axId val="95595904"/>
      </c:barChart>
      <c:catAx>
        <c:axId val="955943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5595904"/>
        <c:crosses val="autoZero"/>
        <c:auto val="1"/>
        <c:lblAlgn val="ctr"/>
        <c:lblOffset val="100"/>
      </c:catAx>
      <c:valAx>
        <c:axId val="955959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55943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2.2999999999999998</c:v>
                </c:pt>
                <c:pt idx="1">
                  <c:v>4</c:v>
                </c:pt>
                <c:pt idx="2">
                  <c:v>0.37700000000000011</c:v>
                </c:pt>
                <c:pt idx="3">
                  <c:v>4.8</c:v>
                </c:pt>
                <c:pt idx="4">
                  <c:v>0.77300000000000024</c:v>
                </c:pt>
                <c:pt idx="5">
                  <c:v>3.3</c:v>
                </c:pt>
                <c:pt idx="6">
                  <c:v>3.8</c:v>
                </c:pt>
                <c:pt idx="7">
                  <c:v>1.5</c:v>
                </c:pt>
                <c:pt idx="8">
                  <c:v>3.8</c:v>
                </c:pt>
                <c:pt idx="9" formatCode="0.00">
                  <c:v>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1.5</c:v>
                </c:pt>
                <c:pt idx="1">
                  <c:v>0.14800000000000005</c:v>
                </c:pt>
                <c:pt idx="2">
                  <c:v>4.4000000000000004</c:v>
                </c:pt>
                <c:pt idx="3">
                  <c:v>2.1</c:v>
                </c:pt>
                <c:pt idx="4">
                  <c:v>1.9000000000000001</c:v>
                </c:pt>
                <c:pt idx="5">
                  <c:v>4.9000000000000004</c:v>
                </c:pt>
                <c:pt idx="6" formatCode="0.00">
                  <c:v>4.8</c:v>
                </c:pt>
                <c:pt idx="7">
                  <c:v>2.7</c:v>
                </c:pt>
                <c:pt idx="8">
                  <c:v>1.2</c:v>
                </c:pt>
                <c:pt idx="9" formatCode="0.00">
                  <c:v>0.76000000000000023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0.93799999999999994</c:v>
                </c:pt>
                <c:pt idx="1">
                  <c:v>1.2</c:v>
                </c:pt>
                <c:pt idx="2">
                  <c:v>1.5</c:v>
                </c:pt>
                <c:pt idx="3">
                  <c:v>0.79300000000000004</c:v>
                </c:pt>
                <c:pt idx="4">
                  <c:v>0.68</c:v>
                </c:pt>
                <c:pt idx="5">
                  <c:v>0.29900000000000015</c:v>
                </c:pt>
                <c:pt idx="6">
                  <c:v>0.7260000000000002</c:v>
                </c:pt>
                <c:pt idx="7">
                  <c:v>1.5</c:v>
                </c:pt>
                <c:pt idx="8">
                  <c:v>0.34800000000000009</c:v>
                </c:pt>
                <c:pt idx="9" formatCode="0.00">
                  <c:v>0.87600000000000022</c:v>
                </c:pt>
              </c:numCache>
            </c:numRef>
          </c:val>
        </c:ser>
        <c:dLbls>
          <c:showVal val="1"/>
        </c:dLbls>
        <c:axId val="96397568"/>
        <c:axId val="97067008"/>
      </c:barChart>
      <c:catAx>
        <c:axId val="963975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7067008"/>
        <c:crosses val="autoZero"/>
        <c:auto val="1"/>
        <c:lblAlgn val="ctr"/>
        <c:lblOffset val="100"/>
      </c:catAx>
      <c:valAx>
        <c:axId val="970670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3975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68E-2"/>
          <c:y val="0.11126728064271209"/>
          <c:w val="0.94074263435922023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4.6199999999999983</c:v>
                </c:pt>
                <c:pt idx="1">
                  <c:v>7.8199999999999985</c:v>
                </c:pt>
                <c:pt idx="2">
                  <c:v>8.2000000000000011</c:v>
                </c:pt>
                <c:pt idx="3">
                  <c:v>2.0099999999999998</c:v>
                </c:pt>
                <c:pt idx="4">
                  <c:v>7.18</c:v>
                </c:pt>
                <c:pt idx="5">
                  <c:v>23.29</c:v>
                </c:pt>
                <c:pt idx="6">
                  <c:v>7.39</c:v>
                </c:pt>
                <c:pt idx="7">
                  <c:v>7.4</c:v>
                </c:pt>
                <c:pt idx="8">
                  <c:v>2.16</c:v>
                </c:pt>
                <c:pt idx="9">
                  <c:v>6.51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10.32</c:v>
                </c:pt>
                <c:pt idx="1">
                  <c:v>9.5500000000000007</c:v>
                </c:pt>
                <c:pt idx="2">
                  <c:v>10.81</c:v>
                </c:pt>
                <c:pt idx="3">
                  <c:v>9.0400000000000009</c:v>
                </c:pt>
                <c:pt idx="4">
                  <c:v>7.83</c:v>
                </c:pt>
                <c:pt idx="5">
                  <c:v>6.55</c:v>
                </c:pt>
                <c:pt idx="6">
                  <c:v>12.83</c:v>
                </c:pt>
                <c:pt idx="7">
                  <c:v>11.08</c:v>
                </c:pt>
                <c:pt idx="8">
                  <c:v>14.1</c:v>
                </c:pt>
                <c:pt idx="9">
                  <c:v>26.55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Sharq</c:v>
                </c:pt>
                <c:pt idx="1">
                  <c:v>Mirqab</c:v>
                </c:pt>
                <c:pt idx="2">
                  <c:v>Qiblah 1</c:v>
                </c:pt>
                <c:pt idx="3">
                  <c:v>Qiblah 2</c:v>
                </c:pt>
                <c:pt idx="4">
                  <c:v>Shuwakh Resedential</c:v>
                </c:pt>
                <c:pt idx="5">
                  <c:v>Shamiyah</c:v>
                </c:pt>
                <c:pt idx="6">
                  <c:v>Abdullah AlSalem</c:v>
                </c:pt>
                <c:pt idx="7">
                  <c:v>Mansoriah</c:v>
                </c:pt>
                <c:pt idx="8">
                  <c:v>Dasma</c:v>
                </c:pt>
                <c:pt idx="9">
                  <c:v>Bneid AlQar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9.43</c:v>
                </c:pt>
                <c:pt idx="1">
                  <c:v>5.21</c:v>
                </c:pt>
                <c:pt idx="2">
                  <c:v>15.72</c:v>
                </c:pt>
                <c:pt idx="3">
                  <c:v>12.78</c:v>
                </c:pt>
                <c:pt idx="4">
                  <c:v>8.5400000000000009</c:v>
                </c:pt>
                <c:pt idx="5">
                  <c:v>24.95</c:v>
                </c:pt>
                <c:pt idx="6">
                  <c:v>5.6099999999999985</c:v>
                </c:pt>
                <c:pt idx="7">
                  <c:v>9.16</c:v>
                </c:pt>
                <c:pt idx="8">
                  <c:v>6.44</c:v>
                </c:pt>
                <c:pt idx="9">
                  <c:v>9.39</c:v>
                </c:pt>
              </c:numCache>
            </c:numRef>
          </c:val>
        </c:ser>
        <c:dLbls>
          <c:showVal val="1"/>
        </c:dLbls>
        <c:axId val="101395072"/>
        <c:axId val="101441920"/>
      </c:barChart>
      <c:catAx>
        <c:axId val="1013950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441920"/>
        <c:crosses val="autoZero"/>
        <c:auto val="1"/>
        <c:lblAlgn val="ctr"/>
        <c:lblOffset val="100"/>
      </c:catAx>
      <c:valAx>
        <c:axId val="1014419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13950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2/23/2016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3(Group 1)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JANUARY 10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17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Wave </a:t>
                      </a:r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SHARQ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10:46AM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29.381609, 47.986585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 AWADY COMPLEX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MIRQAB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11:12AM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29.374115, 47.972769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SOUK GHARABALI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QIBLAH1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9:26AM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29.363683, 47.960030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CHURCH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QIBLAH2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12:36PM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29.368293, 479769234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 RAHSED BUL.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SHUWAKH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RESEDENTIAL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05:55PM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29.355003, 47.958907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SHAMIYAH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29.348587, 47.970769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ABDULLAH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SALEM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06:00PM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29.347838, 47.982732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BLUCK3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MANSORIA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29.356347, 48.000434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 ARABI CLUB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DASMA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6:36PM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29.361591, 48.007198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BURGER 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BNEID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ALQAR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11-01-2016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29.368852, 48.011351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BAZZA CAFFE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1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83919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20388</TotalTime>
  <Words>516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1332</cp:revision>
  <dcterms:created xsi:type="dcterms:W3CDTF">2012-10-01T05:39:34Z</dcterms:created>
  <dcterms:modified xsi:type="dcterms:W3CDTF">2016-02-23T07:51:15Z</dcterms:modified>
</cp:coreProperties>
</file>