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86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5.99</c:v>
                </c:pt>
                <c:pt idx="1">
                  <c:v>1.97</c:v>
                </c:pt>
                <c:pt idx="2">
                  <c:v>7.67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7.48</c:v>
                </c:pt>
                <c:pt idx="1">
                  <c:v>7.37</c:v>
                </c:pt>
                <c:pt idx="2">
                  <c:v>13.39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6.13</c:v>
                </c:pt>
                <c:pt idx="1">
                  <c:v>1.67</c:v>
                </c:pt>
                <c:pt idx="2">
                  <c:v>10.6</c:v>
                </c:pt>
              </c:numCache>
            </c:numRef>
          </c:val>
        </c:ser>
        <c:dLbls>
          <c:showVal val="1"/>
        </c:dLbls>
        <c:axId val="88740224"/>
        <c:axId val="88741760"/>
      </c:barChart>
      <c:catAx>
        <c:axId val="88740224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8741760"/>
        <c:crosses val="autoZero"/>
        <c:auto val="1"/>
        <c:lblAlgn val="ctr"/>
        <c:lblOffset val="100"/>
      </c:catAx>
      <c:valAx>
        <c:axId val="8874176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8740224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0.08</c:v>
                </c:pt>
                <c:pt idx="1">
                  <c:v>3.01</c:v>
                </c:pt>
                <c:pt idx="2">
                  <c:v>0.68</c:v>
                </c:pt>
                <c:pt idx="3">
                  <c:v>4.51</c:v>
                </c:pt>
                <c:pt idx="4">
                  <c:v>20</c:v>
                </c:pt>
                <c:pt idx="5">
                  <c:v>0.77</c:v>
                </c:pt>
                <c:pt idx="6">
                  <c:v>0.77</c:v>
                </c:pt>
                <c:pt idx="7">
                  <c:v>8.06</c:v>
                </c:pt>
                <c:pt idx="8">
                  <c:v>16.97</c:v>
                </c:pt>
                <c:pt idx="9">
                  <c:v>1.59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11.21</c:v>
                </c:pt>
                <c:pt idx="1">
                  <c:v>4.88</c:v>
                </c:pt>
                <c:pt idx="2">
                  <c:v>16.78</c:v>
                </c:pt>
                <c:pt idx="3">
                  <c:v>8.06</c:v>
                </c:pt>
                <c:pt idx="4">
                  <c:v>2.11</c:v>
                </c:pt>
                <c:pt idx="5">
                  <c:v>16.29</c:v>
                </c:pt>
                <c:pt idx="6">
                  <c:v>0.83</c:v>
                </c:pt>
                <c:pt idx="7">
                  <c:v>1.86</c:v>
                </c:pt>
                <c:pt idx="8">
                  <c:v>14.12</c:v>
                </c:pt>
                <c:pt idx="9">
                  <c:v>4.42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22.86</c:v>
                </c:pt>
                <c:pt idx="1">
                  <c:v>14.87</c:v>
                </c:pt>
                <c:pt idx="2">
                  <c:v>24.31</c:v>
                </c:pt>
                <c:pt idx="3">
                  <c:v>5.05</c:v>
                </c:pt>
                <c:pt idx="4">
                  <c:v>0.11</c:v>
                </c:pt>
                <c:pt idx="5">
                  <c:v>9.9700000000000006</c:v>
                </c:pt>
                <c:pt idx="6">
                  <c:v>0.3</c:v>
                </c:pt>
                <c:pt idx="7">
                  <c:v>8.84</c:v>
                </c:pt>
                <c:pt idx="8">
                  <c:v>19.649999999999999</c:v>
                </c:pt>
                <c:pt idx="9">
                  <c:v>7.45</c:v>
                </c:pt>
              </c:numCache>
            </c:numRef>
          </c:val>
        </c:ser>
        <c:dLbls>
          <c:showVal val="1"/>
        </c:dLbls>
        <c:axId val="108252544"/>
        <c:axId val="108921984"/>
      </c:barChart>
      <c:catAx>
        <c:axId val="10825254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8921984"/>
        <c:crosses val="autoZero"/>
        <c:auto val="1"/>
        <c:lblAlgn val="ctr"/>
        <c:lblOffset val="100"/>
      </c:catAx>
      <c:valAx>
        <c:axId val="1089219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825254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5.54</c:v>
                </c:pt>
                <c:pt idx="1">
                  <c:v>1.02</c:v>
                </c:pt>
                <c:pt idx="2">
                  <c:v>5.64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5.35</c:v>
                </c:pt>
                <c:pt idx="1">
                  <c:v>0.75</c:v>
                </c:pt>
                <c:pt idx="2">
                  <c:v>8.06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4.13</c:v>
                </c:pt>
                <c:pt idx="1">
                  <c:v>1.21</c:v>
                </c:pt>
                <c:pt idx="2">
                  <c:v>11.34</c:v>
                </c:pt>
              </c:numCache>
            </c:numRef>
          </c:val>
        </c:ser>
        <c:dLbls>
          <c:showVal val="1"/>
        </c:dLbls>
        <c:axId val="88866816"/>
        <c:axId val="88868352"/>
      </c:barChart>
      <c:catAx>
        <c:axId val="88866816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8868352"/>
        <c:crosses val="autoZero"/>
        <c:auto val="1"/>
        <c:lblAlgn val="ctr"/>
        <c:lblOffset val="100"/>
      </c:catAx>
      <c:valAx>
        <c:axId val="8886835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8866816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0.30199999999999999</c:v>
                </c:pt>
                <c:pt idx="1">
                  <c:v>9.67</c:v>
                </c:pt>
                <c:pt idx="2">
                  <c:v>10.83</c:v>
                </c:pt>
                <c:pt idx="3">
                  <c:v>13.84</c:v>
                </c:pt>
                <c:pt idx="4">
                  <c:v>5.89</c:v>
                </c:pt>
                <c:pt idx="5">
                  <c:v>3.02</c:v>
                </c:pt>
                <c:pt idx="6">
                  <c:v>1.44</c:v>
                </c:pt>
                <c:pt idx="7">
                  <c:v>3.54</c:v>
                </c:pt>
                <c:pt idx="8">
                  <c:v>8.59</c:v>
                </c:pt>
                <c:pt idx="9">
                  <c:v>2.73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14.01</c:v>
                </c:pt>
                <c:pt idx="1">
                  <c:v>2.83</c:v>
                </c:pt>
                <c:pt idx="2">
                  <c:v>12.04</c:v>
                </c:pt>
                <c:pt idx="3">
                  <c:v>11.94</c:v>
                </c:pt>
                <c:pt idx="4">
                  <c:v>2.15</c:v>
                </c:pt>
                <c:pt idx="5">
                  <c:v>10.039999999999999</c:v>
                </c:pt>
                <c:pt idx="6">
                  <c:v>3.8</c:v>
                </c:pt>
                <c:pt idx="7">
                  <c:v>8.89</c:v>
                </c:pt>
                <c:pt idx="8">
                  <c:v>4.76</c:v>
                </c:pt>
                <c:pt idx="9">
                  <c:v>4.3099999999999996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15.42</c:v>
                </c:pt>
                <c:pt idx="1">
                  <c:v>0.33100000000000002</c:v>
                </c:pt>
                <c:pt idx="2">
                  <c:v>4.97</c:v>
                </c:pt>
                <c:pt idx="3">
                  <c:v>4.01</c:v>
                </c:pt>
                <c:pt idx="4">
                  <c:v>4.1399999999999997</c:v>
                </c:pt>
                <c:pt idx="5">
                  <c:v>8.5</c:v>
                </c:pt>
                <c:pt idx="6">
                  <c:v>2.8</c:v>
                </c:pt>
                <c:pt idx="7">
                  <c:v>13.2</c:v>
                </c:pt>
                <c:pt idx="8">
                  <c:v>5.17</c:v>
                </c:pt>
                <c:pt idx="9">
                  <c:v>2.78</c:v>
                </c:pt>
              </c:numCache>
            </c:numRef>
          </c:val>
        </c:ser>
        <c:dLbls>
          <c:showVal val="1"/>
        </c:dLbls>
        <c:axId val="89214976"/>
        <c:axId val="89216512"/>
      </c:barChart>
      <c:catAx>
        <c:axId val="8921497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9216512"/>
        <c:crosses val="autoZero"/>
        <c:auto val="1"/>
        <c:lblAlgn val="ctr"/>
        <c:lblOffset val="100"/>
      </c:catAx>
      <c:valAx>
        <c:axId val="8921651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921497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0.51</c:v>
                </c:pt>
                <c:pt idx="1">
                  <c:v>14.32</c:v>
                </c:pt>
                <c:pt idx="2">
                  <c:v>13.1</c:v>
                </c:pt>
                <c:pt idx="3">
                  <c:v>24.85</c:v>
                </c:pt>
                <c:pt idx="4">
                  <c:v>10.01</c:v>
                </c:pt>
                <c:pt idx="5">
                  <c:v>4.97</c:v>
                </c:pt>
                <c:pt idx="6">
                  <c:v>4.58</c:v>
                </c:pt>
                <c:pt idx="7">
                  <c:v>6.54</c:v>
                </c:pt>
                <c:pt idx="8">
                  <c:v>9.1199999999999992</c:v>
                </c:pt>
                <c:pt idx="9">
                  <c:v>6.34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19.59</c:v>
                </c:pt>
                <c:pt idx="1">
                  <c:v>9.2799999999999994</c:v>
                </c:pt>
                <c:pt idx="2">
                  <c:v>18.739999999999998</c:v>
                </c:pt>
                <c:pt idx="3">
                  <c:v>17.78</c:v>
                </c:pt>
                <c:pt idx="4">
                  <c:v>2.8</c:v>
                </c:pt>
                <c:pt idx="5">
                  <c:v>13.63</c:v>
                </c:pt>
                <c:pt idx="6">
                  <c:v>8.26</c:v>
                </c:pt>
                <c:pt idx="7">
                  <c:v>13.35</c:v>
                </c:pt>
                <c:pt idx="8">
                  <c:v>13.48</c:v>
                </c:pt>
                <c:pt idx="9">
                  <c:v>5.44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24.01</c:v>
                </c:pt>
                <c:pt idx="1">
                  <c:v>1.04</c:v>
                </c:pt>
                <c:pt idx="2">
                  <c:v>19.52</c:v>
                </c:pt>
                <c:pt idx="3">
                  <c:v>6.68</c:v>
                </c:pt>
                <c:pt idx="4">
                  <c:v>23.19</c:v>
                </c:pt>
                <c:pt idx="5">
                  <c:v>12.06</c:v>
                </c:pt>
                <c:pt idx="6">
                  <c:v>4.6100000000000003</c:v>
                </c:pt>
                <c:pt idx="7">
                  <c:v>19.47</c:v>
                </c:pt>
                <c:pt idx="8">
                  <c:v>14.82</c:v>
                </c:pt>
                <c:pt idx="9">
                  <c:v>5.28</c:v>
                </c:pt>
              </c:numCache>
            </c:numRef>
          </c:val>
        </c:ser>
        <c:dLbls>
          <c:showVal val="1"/>
        </c:dLbls>
        <c:axId val="90367104"/>
        <c:axId val="90368640"/>
      </c:barChart>
      <c:catAx>
        <c:axId val="90367104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0368640"/>
        <c:crosses val="autoZero"/>
        <c:auto val="1"/>
        <c:lblAlgn val="ctr"/>
        <c:lblOffset val="100"/>
      </c:catAx>
      <c:valAx>
        <c:axId val="90368640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0367104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8.2100000000000009</c:v>
                </c:pt>
                <c:pt idx="1">
                  <c:v>8.02</c:v>
                </c:pt>
                <c:pt idx="2">
                  <c:v>7.98</c:v>
                </c:pt>
                <c:pt idx="3">
                  <c:v>2.82</c:v>
                </c:pt>
                <c:pt idx="4">
                  <c:v>7.83</c:v>
                </c:pt>
                <c:pt idx="5">
                  <c:v>1.95</c:v>
                </c:pt>
                <c:pt idx="6">
                  <c:v>0.75800000000000001</c:v>
                </c:pt>
                <c:pt idx="7">
                  <c:v>4.2699999999999996</c:v>
                </c:pt>
                <c:pt idx="8">
                  <c:v>6.71</c:v>
                </c:pt>
                <c:pt idx="9">
                  <c:v>6.85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2.84</c:v>
                </c:pt>
                <c:pt idx="1">
                  <c:v>7.93</c:v>
                </c:pt>
                <c:pt idx="2">
                  <c:v>3.84</c:v>
                </c:pt>
                <c:pt idx="3">
                  <c:v>3.29</c:v>
                </c:pt>
                <c:pt idx="4">
                  <c:v>8.41</c:v>
                </c:pt>
                <c:pt idx="5">
                  <c:v>2.16</c:v>
                </c:pt>
                <c:pt idx="6">
                  <c:v>1.1200000000000001</c:v>
                </c:pt>
                <c:pt idx="7">
                  <c:v>8.92</c:v>
                </c:pt>
                <c:pt idx="8">
                  <c:v>6.29</c:v>
                </c:pt>
                <c:pt idx="9">
                  <c:v>8.7100000000000009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4.71</c:v>
                </c:pt>
                <c:pt idx="1">
                  <c:v>8.25</c:v>
                </c:pt>
                <c:pt idx="2">
                  <c:v>4.57</c:v>
                </c:pt>
                <c:pt idx="3">
                  <c:v>2.79</c:v>
                </c:pt>
                <c:pt idx="4">
                  <c:v>4.37</c:v>
                </c:pt>
                <c:pt idx="5">
                  <c:v>3.1</c:v>
                </c:pt>
                <c:pt idx="6">
                  <c:v>0.75900000000000001</c:v>
                </c:pt>
                <c:pt idx="7">
                  <c:v>4.99</c:v>
                </c:pt>
                <c:pt idx="8">
                  <c:v>0.93600000000000005</c:v>
                </c:pt>
                <c:pt idx="9">
                  <c:v>6.82</c:v>
                </c:pt>
              </c:numCache>
            </c:numRef>
          </c:val>
        </c:ser>
        <c:dLbls>
          <c:showVal val="1"/>
        </c:dLbls>
        <c:axId val="91108096"/>
        <c:axId val="91109632"/>
      </c:barChart>
      <c:catAx>
        <c:axId val="911080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91109632"/>
        <c:crosses val="autoZero"/>
        <c:auto val="1"/>
        <c:lblAlgn val="ctr"/>
        <c:lblOffset val="100"/>
      </c:catAx>
      <c:valAx>
        <c:axId val="91109632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9110809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8.57</c:v>
                </c:pt>
                <c:pt idx="1">
                  <c:v>8.7899999999999991</c:v>
                </c:pt>
                <c:pt idx="2">
                  <c:v>8.5299999999999994</c:v>
                </c:pt>
                <c:pt idx="3">
                  <c:v>8.3000000000000007</c:v>
                </c:pt>
                <c:pt idx="4">
                  <c:v>8.18</c:v>
                </c:pt>
                <c:pt idx="5">
                  <c:v>7.76</c:v>
                </c:pt>
                <c:pt idx="6">
                  <c:v>1.3</c:v>
                </c:pt>
                <c:pt idx="7">
                  <c:v>7.54</c:v>
                </c:pt>
                <c:pt idx="8">
                  <c:v>7.67</c:v>
                </c:pt>
                <c:pt idx="9">
                  <c:v>8.16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5.57</c:v>
                </c:pt>
                <c:pt idx="1">
                  <c:v>9.3699999999999992</c:v>
                </c:pt>
                <c:pt idx="2">
                  <c:v>6.62</c:v>
                </c:pt>
                <c:pt idx="3">
                  <c:v>7.04</c:v>
                </c:pt>
                <c:pt idx="4">
                  <c:v>8.61</c:v>
                </c:pt>
                <c:pt idx="5">
                  <c:v>6.78</c:v>
                </c:pt>
                <c:pt idx="6">
                  <c:v>2.86</c:v>
                </c:pt>
                <c:pt idx="7">
                  <c:v>7.15</c:v>
                </c:pt>
                <c:pt idx="8">
                  <c:v>6.98</c:v>
                </c:pt>
                <c:pt idx="9">
                  <c:v>9.0500000000000007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7.6</c:v>
                </c:pt>
                <c:pt idx="1">
                  <c:v>8.41</c:v>
                </c:pt>
                <c:pt idx="2">
                  <c:v>7.86</c:v>
                </c:pt>
                <c:pt idx="3">
                  <c:v>6.62</c:v>
                </c:pt>
                <c:pt idx="4">
                  <c:v>5.23</c:v>
                </c:pt>
                <c:pt idx="5">
                  <c:v>8.48</c:v>
                </c:pt>
                <c:pt idx="6">
                  <c:v>1.31</c:v>
                </c:pt>
                <c:pt idx="7">
                  <c:v>8.02</c:v>
                </c:pt>
                <c:pt idx="8">
                  <c:v>7.48</c:v>
                </c:pt>
              </c:numCache>
            </c:numRef>
          </c:val>
        </c:ser>
        <c:dLbls>
          <c:showVal val="1"/>
        </c:dLbls>
        <c:axId val="80865152"/>
        <c:axId val="80866688"/>
      </c:barChart>
      <c:catAx>
        <c:axId val="8086515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0866688"/>
        <c:crosses val="autoZero"/>
        <c:auto val="1"/>
        <c:lblAlgn val="ctr"/>
        <c:lblOffset val="100"/>
      </c:catAx>
      <c:valAx>
        <c:axId val="8086668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086515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4.8000000000000001E-2</c:v>
                </c:pt>
                <c:pt idx="1">
                  <c:v>6.8</c:v>
                </c:pt>
                <c:pt idx="2">
                  <c:v>1.6</c:v>
                </c:pt>
                <c:pt idx="3">
                  <c:v>2.4</c:v>
                </c:pt>
                <c:pt idx="4">
                  <c:v>2.5</c:v>
                </c:pt>
                <c:pt idx="5">
                  <c:v>1</c:v>
                </c:pt>
                <c:pt idx="6">
                  <c:v>1.9</c:v>
                </c:pt>
                <c:pt idx="7">
                  <c:v>0.47099999999999997</c:v>
                </c:pt>
                <c:pt idx="8">
                  <c:v>1.4</c:v>
                </c:pt>
                <c:pt idx="9" formatCode="0.00">
                  <c:v>1.6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14.1</c:v>
                </c:pt>
                <c:pt idx="1">
                  <c:v>4.9000000000000004</c:v>
                </c:pt>
                <c:pt idx="2">
                  <c:v>21.4</c:v>
                </c:pt>
                <c:pt idx="3">
                  <c:v>0.38400000000000001</c:v>
                </c:pt>
                <c:pt idx="4">
                  <c:v>3.9</c:v>
                </c:pt>
                <c:pt idx="5">
                  <c:v>8.5</c:v>
                </c:pt>
                <c:pt idx="6">
                  <c:v>6.1</c:v>
                </c:pt>
                <c:pt idx="7">
                  <c:v>9.6999999999999993</c:v>
                </c:pt>
                <c:pt idx="8">
                  <c:v>4.0999999999999996</c:v>
                </c:pt>
                <c:pt idx="9" formatCode="0.00">
                  <c:v>0.58599999999999997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2.2000000000000002</c:v>
                </c:pt>
                <c:pt idx="1">
                  <c:v>1.8</c:v>
                </c:pt>
                <c:pt idx="2">
                  <c:v>2.1</c:v>
                </c:pt>
                <c:pt idx="3">
                  <c:v>2.1</c:v>
                </c:pt>
                <c:pt idx="4">
                  <c:v>1.6</c:v>
                </c:pt>
                <c:pt idx="5">
                  <c:v>1.6</c:v>
                </c:pt>
                <c:pt idx="6">
                  <c:v>1.4</c:v>
                </c:pt>
                <c:pt idx="7">
                  <c:v>1.6</c:v>
                </c:pt>
                <c:pt idx="8">
                  <c:v>0.624</c:v>
                </c:pt>
                <c:pt idx="9" formatCode="0.00">
                  <c:v>1.7</c:v>
                </c:pt>
              </c:numCache>
            </c:numRef>
          </c:val>
        </c:ser>
        <c:dLbls>
          <c:showVal val="1"/>
        </c:dLbls>
        <c:axId val="105888000"/>
        <c:axId val="105897984"/>
      </c:barChart>
      <c:catAx>
        <c:axId val="1058880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5897984"/>
        <c:crosses val="autoZero"/>
        <c:auto val="1"/>
        <c:lblAlgn val="ctr"/>
        <c:lblOffset val="100"/>
      </c:catAx>
      <c:valAx>
        <c:axId val="1058979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58880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0.46</c:v>
                </c:pt>
                <c:pt idx="1">
                  <c:v>1.2</c:v>
                </c:pt>
                <c:pt idx="2">
                  <c:v>1.4</c:v>
                </c:pt>
                <c:pt idx="3">
                  <c:v>0.14499999999999999</c:v>
                </c:pt>
                <c:pt idx="4">
                  <c:v>4.8</c:v>
                </c:pt>
                <c:pt idx="5">
                  <c:v>0.11799999999999999</c:v>
                </c:pt>
                <c:pt idx="6">
                  <c:v>0.17899999999999999</c:v>
                </c:pt>
                <c:pt idx="7">
                  <c:v>0.13900000000000001</c:v>
                </c:pt>
                <c:pt idx="8">
                  <c:v>1.4</c:v>
                </c:pt>
                <c:pt idx="9" formatCode="0.00">
                  <c:v>0.40400000000000003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0.76700000000000002</c:v>
                </c:pt>
                <c:pt idx="1">
                  <c:v>1.2</c:v>
                </c:pt>
                <c:pt idx="2">
                  <c:v>0.124</c:v>
                </c:pt>
                <c:pt idx="3">
                  <c:v>0.39600000000000002</c:v>
                </c:pt>
                <c:pt idx="4">
                  <c:v>1.1000000000000001</c:v>
                </c:pt>
                <c:pt idx="5">
                  <c:v>1.8</c:v>
                </c:pt>
                <c:pt idx="6" formatCode="0.00">
                  <c:v>0.374</c:v>
                </c:pt>
                <c:pt idx="7">
                  <c:v>0.441</c:v>
                </c:pt>
                <c:pt idx="8">
                  <c:v>0.36899999999999999</c:v>
                </c:pt>
                <c:pt idx="9" formatCode="0.00">
                  <c:v>0.91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1.3</c:v>
                </c:pt>
                <c:pt idx="1">
                  <c:v>0.40300000000000002</c:v>
                </c:pt>
                <c:pt idx="2">
                  <c:v>0.75800000000000001</c:v>
                </c:pt>
                <c:pt idx="3">
                  <c:v>1.9</c:v>
                </c:pt>
                <c:pt idx="4">
                  <c:v>1.6</c:v>
                </c:pt>
                <c:pt idx="5">
                  <c:v>1.6</c:v>
                </c:pt>
                <c:pt idx="6">
                  <c:v>0.78800000000000003</c:v>
                </c:pt>
                <c:pt idx="7">
                  <c:v>1.6</c:v>
                </c:pt>
                <c:pt idx="8">
                  <c:v>1.4</c:v>
                </c:pt>
                <c:pt idx="9" formatCode="0.00">
                  <c:v>0.70699999999999996</c:v>
                </c:pt>
              </c:numCache>
            </c:numRef>
          </c:val>
        </c:ser>
        <c:dLbls>
          <c:showVal val="1"/>
        </c:dLbls>
        <c:axId val="106691200"/>
        <c:axId val="107364736"/>
      </c:barChart>
      <c:catAx>
        <c:axId val="10669120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7364736"/>
        <c:crosses val="autoZero"/>
        <c:auto val="1"/>
        <c:lblAlgn val="ctr"/>
        <c:lblOffset val="100"/>
      </c:catAx>
      <c:valAx>
        <c:axId val="10736473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669120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9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0.4</c:v>
                </c:pt>
                <c:pt idx="1">
                  <c:v>13.83</c:v>
                </c:pt>
                <c:pt idx="2">
                  <c:v>5.43</c:v>
                </c:pt>
                <c:pt idx="3">
                  <c:v>23.33</c:v>
                </c:pt>
                <c:pt idx="4">
                  <c:v>10.71</c:v>
                </c:pt>
                <c:pt idx="5">
                  <c:v>3.83</c:v>
                </c:pt>
                <c:pt idx="6">
                  <c:v>4.75</c:v>
                </c:pt>
                <c:pt idx="7">
                  <c:v>0.7</c:v>
                </c:pt>
                <c:pt idx="8">
                  <c:v>10.48</c:v>
                </c:pt>
                <c:pt idx="9">
                  <c:v>3.19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9.65</c:v>
                </c:pt>
                <c:pt idx="1">
                  <c:v>12.68</c:v>
                </c:pt>
                <c:pt idx="2">
                  <c:v>18.059999999999999</c:v>
                </c:pt>
                <c:pt idx="3">
                  <c:v>36.840000000000003</c:v>
                </c:pt>
                <c:pt idx="4">
                  <c:v>3.31</c:v>
                </c:pt>
                <c:pt idx="5">
                  <c:v>12.84</c:v>
                </c:pt>
                <c:pt idx="6">
                  <c:v>4.4000000000000004</c:v>
                </c:pt>
                <c:pt idx="7">
                  <c:v>6.17</c:v>
                </c:pt>
                <c:pt idx="8">
                  <c:v>28.59</c:v>
                </c:pt>
                <c:pt idx="9">
                  <c:v>1.34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Abu AlHasani</c:v>
                </c:pt>
                <c:pt idx="1">
                  <c:v>AlAdan</c:v>
                </c:pt>
                <c:pt idx="2">
                  <c:v>AlDahar</c:v>
                </c:pt>
                <c:pt idx="3">
                  <c:v>AlMesilah</c:v>
                </c:pt>
                <c:pt idx="4">
                  <c:v>AlQosor</c:v>
                </c:pt>
                <c:pt idx="5">
                  <c:v>AlQurain</c:v>
                </c:pt>
                <c:pt idx="6">
                  <c:v>Kiwait Airport </c:v>
                </c:pt>
                <c:pt idx="7">
                  <c:v>Mubarak AlKaber</c:v>
                </c:pt>
                <c:pt idx="8">
                  <c:v>Sabah AlSalem</c:v>
                </c:pt>
                <c:pt idx="9">
                  <c:v>Sabhan Ind.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23.79</c:v>
                </c:pt>
                <c:pt idx="1">
                  <c:v>21.36</c:v>
                </c:pt>
                <c:pt idx="2">
                  <c:v>18.010000000000002</c:v>
                </c:pt>
                <c:pt idx="3">
                  <c:v>1.45</c:v>
                </c:pt>
                <c:pt idx="4">
                  <c:v>7.55</c:v>
                </c:pt>
                <c:pt idx="5">
                  <c:v>5.13</c:v>
                </c:pt>
                <c:pt idx="6">
                  <c:v>2.44</c:v>
                </c:pt>
                <c:pt idx="7">
                  <c:v>8.23</c:v>
                </c:pt>
                <c:pt idx="8">
                  <c:v>13.84</c:v>
                </c:pt>
                <c:pt idx="9">
                  <c:v>4.16</c:v>
                </c:pt>
              </c:numCache>
            </c:numRef>
          </c:val>
        </c:ser>
        <c:dLbls>
          <c:showVal val="1"/>
        </c:dLbls>
        <c:axId val="107486208"/>
        <c:axId val="107533056"/>
      </c:barChart>
      <c:catAx>
        <c:axId val="107486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107533056"/>
        <c:crosses val="autoZero"/>
        <c:auto val="1"/>
        <c:lblAlgn val="ctr"/>
        <c:lblOffset val="100"/>
      </c:catAx>
      <c:valAx>
        <c:axId val="1075330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1074862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3/13/2016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="" xmlns:p14="http://schemas.microsoft.com/office/powerpoint/2010/main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="" xmlns:p14="http://schemas.microsoft.com/office/powerpoint/2010/main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="" xmlns:p14="http://schemas.microsoft.com/office/powerpoint/2010/main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="" xmlns:a14="http://schemas.microsoft.com/office/drawing/2010/main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2 (Group10)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March 06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13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March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="" xmlns:p14="http://schemas.microsoft.com/office/powerpoint/2010/main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="" xmlns:p14="http://schemas.microsoft.com/office/powerpoint/2010/main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10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ABUALHASANI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09:16PM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29.212167, 48.104491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THE VILLEG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ALADAN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05:00PM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29.236472, 48.064652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ALDAHAR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29.167562, 48.064447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ALMESILAH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09:48PM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29.268901, 48.088727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JUMERAH RESORT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ALQOSOR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06:30PM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29.213682, 48.058443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 WAY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ALQURAIN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10:44PM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29.205841, 48.091082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FUEL STATION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KUWAIT AIRPORT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11-03-2016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10:24PM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29.240488, 47.970988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STAR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BUCKS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MUBARAK ALKABER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10:08PM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kern="1200" dirty="0" smtClean="0">
                          <a:solidFill>
                            <a:schemeClr val="tx1"/>
                          </a:solidFill>
                          <a:latin typeface="Calibri" pitchFamily="34" charset="0"/>
                          <a:ea typeface="+mn-ea"/>
                          <a:cs typeface="Calibri" pitchFamily="34" charset="0"/>
                        </a:rPr>
                        <a:t>29.180188, 48.077306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marL="0" marR="0" indent="0" algn="ctr" defTabSz="914400" rtl="0" eaLnBrk="1" fontAlgn="ctr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FUEL STATION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SABAH ALSALEM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09:03PM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29.249891, 48.065535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SABHAN IND.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07-03-2016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09:45PM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29.233557, 48.001436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PEPSI CO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</a:p>
                    <a:p>
                      <a:pPr algn="ctr" rtl="0" fontAlgn="ctr"/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="" xmlns:p14="http://schemas.microsoft.com/office/powerpoint/2010/main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=""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="" xmlns:a14="http://schemas.microsoft.com/office/drawing/2010/main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10 Testing Areas</a:t>
            </a:r>
            <a:endParaRPr lang="en-US" sz="2000" dirty="0"/>
          </a:p>
        </p:txBody>
      </p:sp>
      <p:pic>
        <p:nvPicPr>
          <p:cNvPr id="2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4800" y="990600"/>
            <a:ext cx="8305800" cy="518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="" xmlns:p14="http://schemas.microsoft.com/office/powerpoint/2010/main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="" xmlns:p14="http://schemas.microsoft.com/office/powerpoint/2010/main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="" xmlns:p14="http://schemas.microsoft.com/office/powerpoint/2010/main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="" xmlns:p14="http://schemas.microsoft.com/office/powerpoint/2010/main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="" xmlns:p14="http://schemas.microsoft.com/office/powerpoint/2010/main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="" xmlns:p14="http://schemas.microsoft.com/office/powerpoint/2010/main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="" xmlns:p14="http://schemas.microsoft.com/office/powerpoint/2010/main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21332</TotalTime>
  <Words>516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1398</cp:revision>
  <dcterms:created xsi:type="dcterms:W3CDTF">2012-10-01T05:39:34Z</dcterms:created>
  <dcterms:modified xsi:type="dcterms:W3CDTF">2016-03-13T08:40:15Z</dcterms:modified>
</cp:coreProperties>
</file>