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6.35</c:v>
                </c:pt>
                <c:pt idx="1">
                  <c:v>3.57</c:v>
                </c:pt>
                <c:pt idx="2">
                  <c:v>6.2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6.39</c:v>
                </c:pt>
                <c:pt idx="1">
                  <c:v>5.8599999999999994</c:v>
                </c:pt>
                <c:pt idx="2">
                  <c:v>8.27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7.89</c:v>
                </c:pt>
                <c:pt idx="1">
                  <c:v>1.1200000000000001</c:v>
                </c:pt>
                <c:pt idx="2">
                  <c:v>11.55</c:v>
                </c:pt>
              </c:numCache>
            </c:numRef>
          </c:val>
        </c:ser>
        <c:dLbls>
          <c:showVal val="1"/>
        </c:dLbls>
        <c:axId val="84349312"/>
        <c:axId val="84350848"/>
      </c:barChart>
      <c:catAx>
        <c:axId val="843493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350848"/>
        <c:crosses val="autoZero"/>
        <c:auto val="1"/>
        <c:lblAlgn val="ctr"/>
        <c:lblOffset val="100"/>
      </c:catAx>
      <c:valAx>
        <c:axId val="8435084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34931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12.83</c:v>
                </c:pt>
                <c:pt idx="1">
                  <c:v>0.36000000000000004</c:v>
                </c:pt>
                <c:pt idx="2">
                  <c:v>1.0900000000000001</c:v>
                </c:pt>
                <c:pt idx="3">
                  <c:v>14.27</c:v>
                </c:pt>
                <c:pt idx="4">
                  <c:v>0.48000000000000004</c:v>
                </c:pt>
                <c:pt idx="5">
                  <c:v>2.0099999999999998</c:v>
                </c:pt>
                <c:pt idx="6">
                  <c:v>1.06</c:v>
                </c:pt>
                <c:pt idx="7">
                  <c:v>9.3800000000000008</c:v>
                </c:pt>
                <c:pt idx="8">
                  <c:v>0.1</c:v>
                </c:pt>
                <c:pt idx="9">
                  <c:v>1.46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12.19</c:v>
                </c:pt>
                <c:pt idx="1">
                  <c:v>4.07</c:v>
                </c:pt>
                <c:pt idx="2">
                  <c:v>6.8599999999999994</c:v>
                </c:pt>
                <c:pt idx="3">
                  <c:v>1.06</c:v>
                </c:pt>
                <c:pt idx="4">
                  <c:v>1.05</c:v>
                </c:pt>
                <c:pt idx="5">
                  <c:v>4.2300000000000004</c:v>
                </c:pt>
                <c:pt idx="6">
                  <c:v>2.34</c:v>
                </c:pt>
                <c:pt idx="7">
                  <c:v>1.57</c:v>
                </c:pt>
                <c:pt idx="8">
                  <c:v>2.56</c:v>
                </c:pt>
                <c:pt idx="9">
                  <c:v>5.72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0.84000000000000008</c:v>
                </c:pt>
                <c:pt idx="1">
                  <c:v>3.52</c:v>
                </c:pt>
                <c:pt idx="2">
                  <c:v>20.84</c:v>
                </c:pt>
                <c:pt idx="3">
                  <c:v>0.30000000000000004</c:v>
                </c:pt>
                <c:pt idx="4">
                  <c:v>4.01</c:v>
                </c:pt>
                <c:pt idx="5">
                  <c:v>11.77</c:v>
                </c:pt>
                <c:pt idx="6">
                  <c:v>7.02</c:v>
                </c:pt>
                <c:pt idx="7">
                  <c:v>12.83</c:v>
                </c:pt>
                <c:pt idx="8">
                  <c:v>10.860000000000001</c:v>
                </c:pt>
                <c:pt idx="9">
                  <c:v>13.450000000000001</c:v>
                </c:pt>
              </c:numCache>
            </c:numRef>
          </c:val>
        </c:ser>
        <c:dLbls>
          <c:showVal val="1"/>
        </c:dLbls>
        <c:axId val="107474304"/>
        <c:axId val="108135552"/>
      </c:barChart>
      <c:catAx>
        <c:axId val="107474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8135552"/>
        <c:crosses val="autoZero"/>
        <c:auto val="1"/>
        <c:lblAlgn val="ctr"/>
        <c:lblOffset val="100"/>
      </c:catAx>
      <c:valAx>
        <c:axId val="1081355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74743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3.4099999999999997</c:v>
                </c:pt>
                <c:pt idx="1">
                  <c:v>0.70000000000000007</c:v>
                </c:pt>
                <c:pt idx="2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4.26</c:v>
                </c:pt>
                <c:pt idx="1">
                  <c:v>1.2</c:v>
                </c:pt>
                <c:pt idx="2">
                  <c:v>4.17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2.73</c:v>
                </c:pt>
                <c:pt idx="1">
                  <c:v>0.91</c:v>
                </c:pt>
                <c:pt idx="2">
                  <c:v>8.5400000000000009</c:v>
                </c:pt>
              </c:numCache>
            </c:numRef>
          </c:val>
        </c:ser>
        <c:dLbls>
          <c:showVal val="1"/>
        </c:dLbls>
        <c:axId val="84410368"/>
        <c:axId val="84411904"/>
      </c:barChart>
      <c:catAx>
        <c:axId val="844103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411904"/>
        <c:crosses val="autoZero"/>
        <c:auto val="1"/>
        <c:lblAlgn val="ctr"/>
        <c:lblOffset val="100"/>
      </c:catAx>
      <c:valAx>
        <c:axId val="844119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41036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9.2900000000000009</c:v>
                </c:pt>
                <c:pt idx="1">
                  <c:v>3.17</c:v>
                </c:pt>
                <c:pt idx="2">
                  <c:v>1.47</c:v>
                </c:pt>
                <c:pt idx="3">
                  <c:v>12.8</c:v>
                </c:pt>
                <c:pt idx="4">
                  <c:v>7.6899999999999995</c:v>
                </c:pt>
                <c:pt idx="5">
                  <c:v>3.8899999999999997</c:v>
                </c:pt>
                <c:pt idx="6">
                  <c:v>1.1299999999999997</c:v>
                </c:pt>
                <c:pt idx="7">
                  <c:v>12.739999999999998</c:v>
                </c:pt>
                <c:pt idx="8">
                  <c:v>4.5999999999999996</c:v>
                </c:pt>
                <c:pt idx="9">
                  <c:v>6.76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4.53</c:v>
                </c:pt>
                <c:pt idx="1">
                  <c:v>1.35</c:v>
                </c:pt>
                <c:pt idx="2">
                  <c:v>10.02</c:v>
                </c:pt>
                <c:pt idx="3">
                  <c:v>8.15</c:v>
                </c:pt>
                <c:pt idx="4">
                  <c:v>6.17</c:v>
                </c:pt>
                <c:pt idx="5">
                  <c:v>1.22</c:v>
                </c:pt>
                <c:pt idx="6">
                  <c:v>6.53</c:v>
                </c:pt>
                <c:pt idx="7">
                  <c:v>10.32</c:v>
                </c:pt>
                <c:pt idx="8">
                  <c:v>10.11</c:v>
                </c:pt>
                <c:pt idx="9">
                  <c:v>5.51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1.9400000000000002</c:v>
                </c:pt>
                <c:pt idx="1">
                  <c:v>11.26</c:v>
                </c:pt>
                <c:pt idx="2">
                  <c:v>6.02</c:v>
                </c:pt>
                <c:pt idx="3">
                  <c:v>5.5</c:v>
                </c:pt>
                <c:pt idx="4">
                  <c:v>5.26</c:v>
                </c:pt>
                <c:pt idx="5">
                  <c:v>9.3800000000000008</c:v>
                </c:pt>
                <c:pt idx="6">
                  <c:v>7.26</c:v>
                </c:pt>
                <c:pt idx="7">
                  <c:v>15.83</c:v>
                </c:pt>
                <c:pt idx="8">
                  <c:v>11.92</c:v>
                </c:pt>
                <c:pt idx="9">
                  <c:v>4.54</c:v>
                </c:pt>
              </c:numCache>
            </c:numRef>
          </c:val>
        </c:ser>
        <c:dLbls>
          <c:showVal val="1"/>
        </c:dLbls>
        <c:axId val="84811776"/>
        <c:axId val="84813312"/>
      </c:barChart>
      <c:catAx>
        <c:axId val="84811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813312"/>
        <c:crosses val="autoZero"/>
        <c:auto val="1"/>
        <c:lblAlgn val="ctr"/>
        <c:lblOffset val="100"/>
      </c:catAx>
      <c:valAx>
        <c:axId val="848133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8117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12.870000000000001</c:v>
                </c:pt>
                <c:pt idx="1">
                  <c:v>5.58</c:v>
                </c:pt>
                <c:pt idx="2">
                  <c:v>3.55</c:v>
                </c:pt>
                <c:pt idx="3">
                  <c:v>17.22</c:v>
                </c:pt>
                <c:pt idx="4">
                  <c:v>9.9500000000000011</c:v>
                </c:pt>
                <c:pt idx="5">
                  <c:v>7.41</c:v>
                </c:pt>
                <c:pt idx="6">
                  <c:v>1.48</c:v>
                </c:pt>
                <c:pt idx="7">
                  <c:v>25.66</c:v>
                </c:pt>
                <c:pt idx="8">
                  <c:v>6.9700000000000006</c:v>
                </c:pt>
                <c:pt idx="9">
                  <c:v>13.94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5.95</c:v>
                </c:pt>
                <c:pt idx="1">
                  <c:v>4.71</c:v>
                </c:pt>
                <c:pt idx="2">
                  <c:v>19.559999999999999</c:v>
                </c:pt>
                <c:pt idx="3">
                  <c:v>15.75</c:v>
                </c:pt>
                <c:pt idx="4">
                  <c:v>7.91</c:v>
                </c:pt>
                <c:pt idx="5">
                  <c:v>11.46</c:v>
                </c:pt>
                <c:pt idx="6">
                  <c:v>8.08</c:v>
                </c:pt>
                <c:pt idx="7">
                  <c:v>12.94</c:v>
                </c:pt>
                <c:pt idx="8">
                  <c:v>14.6</c:v>
                </c:pt>
                <c:pt idx="9">
                  <c:v>7.98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3.8899999999999997</c:v>
                </c:pt>
                <c:pt idx="1">
                  <c:v>28.25</c:v>
                </c:pt>
                <c:pt idx="2">
                  <c:v>11.719999999999999</c:v>
                </c:pt>
                <c:pt idx="3">
                  <c:v>7.9700000000000006</c:v>
                </c:pt>
                <c:pt idx="4">
                  <c:v>8.49</c:v>
                </c:pt>
                <c:pt idx="5">
                  <c:v>16.510000000000005</c:v>
                </c:pt>
                <c:pt idx="6">
                  <c:v>12.709999999999999</c:v>
                </c:pt>
                <c:pt idx="7">
                  <c:v>28.93</c:v>
                </c:pt>
                <c:pt idx="8">
                  <c:v>18.53</c:v>
                </c:pt>
                <c:pt idx="9">
                  <c:v>6.13</c:v>
                </c:pt>
              </c:numCache>
            </c:numRef>
          </c:val>
        </c:ser>
        <c:dLbls>
          <c:showVal val="1"/>
        </c:dLbls>
        <c:axId val="88532096"/>
        <c:axId val="88533632"/>
      </c:barChart>
      <c:catAx>
        <c:axId val="885320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8533632"/>
        <c:crosses val="autoZero"/>
        <c:auto val="1"/>
        <c:lblAlgn val="ctr"/>
        <c:lblOffset val="100"/>
      </c:catAx>
      <c:valAx>
        <c:axId val="885336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85320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6.08</c:v>
                </c:pt>
                <c:pt idx="1">
                  <c:v>1.31</c:v>
                </c:pt>
                <c:pt idx="2">
                  <c:v>2.67</c:v>
                </c:pt>
                <c:pt idx="3">
                  <c:v>1.01</c:v>
                </c:pt>
                <c:pt idx="4">
                  <c:v>2.2999999999999998</c:v>
                </c:pt>
                <c:pt idx="5">
                  <c:v>7.84</c:v>
                </c:pt>
                <c:pt idx="6">
                  <c:v>2.2000000000000002</c:v>
                </c:pt>
                <c:pt idx="7">
                  <c:v>6.37</c:v>
                </c:pt>
                <c:pt idx="8">
                  <c:v>0.37700000000000006</c:v>
                </c:pt>
                <c:pt idx="9">
                  <c:v>3.9899999999999998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5.17</c:v>
                </c:pt>
                <c:pt idx="1">
                  <c:v>2.0099999999999998</c:v>
                </c:pt>
                <c:pt idx="2">
                  <c:v>3.9899999999999998</c:v>
                </c:pt>
                <c:pt idx="3">
                  <c:v>3.64</c:v>
                </c:pt>
                <c:pt idx="4">
                  <c:v>3.32</c:v>
                </c:pt>
                <c:pt idx="5">
                  <c:v>7.92</c:v>
                </c:pt>
                <c:pt idx="6">
                  <c:v>4.6499999999999995</c:v>
                </c:pt>
                <c:pt idx="7">
                  <c:v>1.46</c:v>
                </c:pt>
                <c:pt idx="8">
                  <c:v>5.24</c:v>
                </c:pt>
                <c:pt idx="9">
                  <c:v>5.17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2.48</c:v>
                </c:pt>
                <c:pt idx="1">
                  <c:v>3.4699999999999998</c:v>
                </c:pt>
                <c:pt idx="2">
                  <c:v>2.96</c:v>
                </c:pt>
                <c:pt idx="3">
                  <c:v>1.9100000000000001</c:v>
                </c:pt>
                <c:pt idx="4">
                  <c:v>1.32</c:v>
                </c:pt>
                <c:pt idx="5">
                  <c:v>3.3899999999999997</c:v>
                </c:pt>
                <c:pt idx="6">
                  <c:v>5.6499999999999995</c:v>
                </c:pt>
                <c:pt idx="7">
                  <c:v>2.06</c:v>
                </c:pt>
                <c:pt idx="8">
                  <c:v>2.5099999999999998</c:v>
                </c:pt>
                <c:pt idx="9">
                  <c:v>2.11</c:v>
                </c:pt>
              </c:numCache>
            </c:numRef>
          </c:val>
        </c:ser>
        <c:dLbls>
          <c:showVal val="1"/>
        </c:dLbls>
        <c:axId val="89273088"/>
        <c:axId val="89274624"/>
      </c:barChart>
      <c:catAx>
        <c:axId val="892730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9274624"/>
        <c:crosses val="autoZero"/>
        <c:auto val="1"/>
        <c:lblAlgn val="ctr"/>
        <c:lblOffset val="100"/>
      </c:catAx>
      <c:valAx>
        <c:axId val="892746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92730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7.39</c:v>
                </c:pt>
                <c:pt idx="1">
                  <c:v>3.34</c:v>
                </c:pt>
                <c:pt idx="2">
                  <c:v>6.6099999999999994</c:v>
                </c:pt>
                <c:pt idx="3">
                  <c:v>1.4</c:v>
                </c:pt>
                <c:pt idx="4">
                  <c:v>6.4</c:v>
                </c:pt>
                <c:pt idx="5">
                  <c:v>10.3</c:v>
                </c:pt>
                <c:pt idx="6">
                  <c:v>8.43</c:v>
                </c:pt>
                <c:pt idx="7">
                  <c:v>7.76</c:v>
                </c:pt>
                <c:pt idx="8">
                  <c:v>1.1800000000000002</c:v>
                </c:pt>
                <c:pt idx="9">
                  <c:v>6.24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6.42</c:v>
                </c:pt>
                <c:pt idx="1">
                  <c:v>7.1899999999999995</c:v>
                </c:pt>
                <c:pt idx="2">
                  <c:v>7.71</c:v>
                </c:pt>
                <c:pt idx="3">
                  <c:v>5.94</c:v>
                </c:pt>
                <c:pt idx="4">
                  <c:v>7.1</c:v>
                </c:pt>
                <c:pt idx="5">
                  <c:v>8.51</c:v>
                </c:pt>
                <c:pt idx="6">
                  <c:v>8.16</c:v>
                </c:pt>
                <c:pt idx="7">
                  <c:v>7.08</c:v>
                </c:pt>
                <c:pt idx="8">
                  <c:v>5.55</c:v>
                </c:pt>
                <c:pt idx="9">
                  <c:v>5.55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6.9700000000000006</c:v>
                </c:pt>
                <c:pt idx="1">
                  <c:v>7.52</c:v>
                </c:pt>
                <c:pt idx="2">
                  <c:v>7.28</c:v>
                </c:pt>
                <c:pt idx="3">
                  <c:v>8.25</c:v>
                </c:pt>
                <c:pt idx="4">
                  <c:v>6.89</c:v>
                </c:pt>
                <c:pt idx="5">
                  <c:v>8.08</c:v>
                </c:pt>
                <c:pt idx="6">
                  <c:v>7.01</c:v>
                </c:pt>
                <c:pt idx="7">
                  <c:v>7.22</c:v>
                </c:pt>
                <c:pt idx="8">
                  <c:v>7.1099999999999994</c:v>
                </c:pt>
                <c:pt idx="9">
                  <c:v>5.74</c:v>
                </c:pt>
              </c:numCache>
            </c:numRef>
          </c:val>
        </c:ser>
        <c:dLbls>
          <c:showVal val="1"/>
        </c:dLbls>
        <c:axId val="94566272"/>
        <c:axId val="94567808"/>
      </c:barChart>
      <c:catAx>
        <c:axId val="945662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4567808"/>
        <c:crosses val="autoZero"/>
        <c:auto val="1"/>
        <c:lblAlgn val="ctr"/>
        <c:lblOffset val="100"/>
      </c:catAx>
      <c:valAx>
        <c:axId val="945678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45662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1.6</c:v>
                </c:pt>
                <c:pt idx="1">
                  <c:v>2.2999999999999998</c:v>
                </c:pt>
                <c:pt idx="2">
                  <c:v>2.2999999999999998</c:v>
                </c:pt>
                <c:pt idx="3">
                  <c:v>3.1</c:v>
                </c:pt>
                <c:pt idx="4">
                  <c:v>1.8</c:v>
                </c:pt>
                <c:pt idx="5">
                  <c:v>13.5</c:v>
                </c:pt>
                <c:pt idx="6">
                  <c:v>2.5</c:v>
                </c:pt>
                <c:pt idx="7">
                  <c:v>3.9</c:v>
                </c:pt>
                <c:pt idx="8">
                  <c:v>0.26200000000000001</c:v>
                </c:pt>
                <c:pt idx="9" formatCode="0.00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1.2</c:v>
                </c:pt>
                <c:pt idx="1">
                  <c:v>0.58399999999999996</c:v>
                </c:pt>
                <c:pt idx="2">
                  <c:v>26.9</c:v>
                </c:pt>
                <c:pt idx="3">
                  <c:v>3.8</c:v>
                </c:pt>
                <c:pt idx="4">
                  <c:v>3.9</c:v>
                </c:pt>
                <c:pt idx="5">
                  <c:v>4.5</c:v>
                </c:pt>
                <c:pt idx="6">
                  <c:v>5.0999999999999996</c:v>
                </c:pt>
                <c:pt idx="7">
                  <c:v>8.2000000000000011</c:v>
                </c:pt>
                <c:pt idx="8">
                  <c:v>1.5</c:v>
                </c:pt>
                <c:pt idx="9" formatCode="0.00">
                  <c:v>2.9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1.4</c:v>
                </c:pt>
                <c:pt idx="1">
                  <c:v>0.22900000000000001</c:v>
                </c:pt>
                <c:pt idx="2">
                  <c:v>1.5</c:v>
                </c:pt>
                <c:pt idx="3">
                  <c:v>1.8</c:v>
                </c:pt>
                <c:pt idx="4">
                  <c:v>0.92900000000000005</c:v>
                </c:pt>
                <c:pt idx="5">
                  <c:v>1.7</c:v>
                </c:pt>
                <c:pt idx="6">
                  <c:v>1.6</c:v>
                </c:pt>
                <c:pt idx="7">
                  <c:v>0.18700000000000003</c:v>
                </c:pt>
                <c:pt idx="8">
                  <c:v>0.18700000000000003</c:v>
                </c:pt>
                <c:pt idx="9" formatCode="0.00">
                  <c:v>1.7</c:v>
                </c:pt>
              </c:numCache>
            </c:numRef>
          </c:val>
        </c:ser>
        <c:dLbls>
          <c:showVal val="1"/>
        </c:dLbls>
        <c:axId val="96516352"/>
        <c:axId val="96530432"/>
      </c:barChart>
      <c:catAx>
        <c:axId val="965163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530432"/>
        <c:crosses val="autoZero"/>
        <c:auto val="1"/>
        <c:lblAlgn val="ctr"/>
        <c:lblOffset val="100"/>
      </c:catAx>
      <c:valAx>
        <c:axId val="965304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51635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0.31600000000000006</c:v>
                </c:pt>
                <c:pt idx="1">
                  <c:v>0.13600000000000001</c:v>
                </c:pt>
                <c:pt idx="2">
                  <c:v>7.6999999999999999E-2</c:v>
                </c:pt>
                <c:pt idx="3">
                  <c:v>0.3660000000000001</c:v>
                </c:pt>
                <c:pt idx="4">
                  <c:v>1.2</c:v>
                </c:pt>
                <c:pt idx="5">
                  <c:v>0.6180000000000001</c:v>
                </c:pt>
                <c:pt idx="6">
                  <c:v>0.18200000000000002</c:v>
                </c:pt>
                <c:pt idx="7">
                  <c:v>0.44800000000000001</c:v>
                </c:pt>
                <c:pt idx="8">
                  <c:v>2.0000000000000004E-2</c:v>
                </c:pt>
                <c:pt idx="9" formatCode="0.00">
                  <c:v>3.6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2.7</c:v>
                </c:pt>
                <c:pt idx="1">
                  <c:v>0.16200000000000001</c:v>
                </c:pt>
                <c:pt idx="2">
                  <c:v>0.26400000000000001</c:v>
                </c:pt>
                <c:pt idx="3">
                  <c:v>0.12400000000000001</c:v>
                </c:pt>
                <c:pt idx="4">
                  <c:v>0.11600000000000002</c:v>
                </c:pt>
                <c:pt idx="5">
                  <c:v>0.112</c:v>
                </c:pt>
                <c:pt idx="6" formatCode="0.00">
                  <c:v>1.1000000000000001</c:v>
                </c:pt>
                <c:pt idx="7">
                  <c:v>0.29000000000000004</c:v>
                </c:pt>
                <c:pt idx="8">
                  <c:v>2.4</c:v>
                </c:pt>
                <c:pt idx="9" formatCode="0.00">
                  <c:v>4.7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1.6</c:v>
                </c:pt>
                <c:pt idx="1">
                  <c:v>0.13600000000000001</c:v>
                </c:pt>
                <c:pt idx="2">
                  <c:v>1.5</c:v>
                </c:pt>
                <c:pt idx="3">
                  <c:v>1.8</c:v>
                </c:pt>
                <c:pt idx="4">
                  <c:v>0.24400000000000002</c:v>
                </c:pt>
                <c:pt idx="5">
                  <c:v>1.3</c:v>
                </c:pt>
                <c:pt idx="6">
                  <c:v>0.69699999999999995</c:v>
                </c:pt>
                <c:pt idx="7">
                  <c:v>0.21200000000000002</c:v>
                </c:pt>
                <c:pt idx="8">
                  <c:v>0.21200000000000002</c:v>
                </c:pt>
                <c:pt idx="9" formatCode="0.00">
                  <c:v>1.4</c:v>
                </c:pt>
              </c:numCache>
            </c:numRef>
          </c:val>
        </c:ser>
        <c:dLbls>
          <c:showVal val="1"/>
        </c:dLbls>
        <c:axId val="105896576"/>
        <c:axId val="106570112"/>
      </c:barChart>
      <c:catAx>
        <c:axId val="1058965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6570112"/>
        <c:crosses val="autoZero"/>
        <c:auto val="1"/>
        <c:lblAlgn val="ctr"/>
        <c:lblOffset val="100"/>
      </c:catAx>
      <c:valAx>
        <c:axId val="1065701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58965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12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5.63</c:v>
                </c:pt>
                <c:pt idx="1">
                  <c:v>3.9499999999999997</c:v>
                </c:pt>
                <c:pt idx="2">
                  <c:v>1.41</c:v>
                </c:pt>
                <c:pt idx="3">
                  <c:v>11.33</c:v>
                </c:pt>
                <c:pt idx="4">
                  <c:v>2.0699999999999998</c:v>
                </c:pt>
                <c:pt idx="5">
                  <c:v>12.77</c:v>
                </c:pt>
                <c:pt idx="6">
                  <c:v>5.94</c:v>
                </c:pt>
                <c:pt idx="7">
                  <c:v>14.07</c:v>
                </c:pt>
                <c:pt idx="8">
                  <c:v>7.0000000000000021E-2</c:v>
                </c:pt>
                <c:pt idx="9">
                  <c:v>4.78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19.39</c:v>
                </c:pt>
                <c:pt idx="1">
                  <c:v>0.68</c:v>
                </c:pt>
                <c:pt idx="2">
                  <c:v>4.18</c:v>
                </c:pt>
                <c:pt idx="3">
                  <c:v>18.149999999999999</c:v>
                </c:pt>
                <c:pt idx="4">
                  <c:v>6.3599999999999994</c:v>
                </c:pt>
                <c:pt idx="5">
                  <c:v>2.2999999999999998</c:v>
                </c:pt>
                <c:pt idx="6">
                  <c:v>5.39</c:v>
                </c:pt>
                <c:pt idx="7">
                  <c:v>11.950000000000001</c:v>
                </c:pt>
                <c:pt idx="8">
                  <c:v>12.17</c:v>
                </c:pt>
                <c:pt idx="9">
                  <c:v>2.11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AbuHleifa</c:v>
                </c:pt>
                <c:pt idx="1">
                  <c:v>AlFuntas</c:v>
                </c:pt>
                <c:pt idx="2">
                  <c:v>AlMangaf</c:v>
                </c:pt>
                <c:pt idx="3">
                  <c:v>AlOqailah</c:v>
                </c:pt>
                <c:pt idx="4">
                  <c:v>AlRiqqa</c:v>
                </c:pt>
                <c:pt idx="5">
                  <c:v>AlSAbahiyah</c:v>
                </c:pt>
                <c:pt idx="6">
                  <c:v>Fahad AlAhmad</c:v>
                </c:pt>
                <c:pt idx="7">
                  <c:v>Hadiyah</c:v>
                </c:pt>
                <c:pt idx="8">
                  <c:v>Jaber AlAli</c:v>
                </c:pt>
                <c:pt idx="9">
                  <c:v>Mahbolah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2.09</c:v>
                </c:pt>
                <c:pt idx="1">
                  <c:v>6.75</c:v>
                </c:pt>
                <c:pt idx="2">
                  <c:v>14.9</c:v>
                </c:pt>
                <c:pt idx="3">
                  <c:v>4.0599999999999996</c:v>
                </c:pt>
                <c:pt idx="4">
                  <c:v>4.34</c:v>
                </c:pt>
                <c:pt idx="5">
                  <c:v>19.38</c:v>
                </c:pt>
                <c:pt idx="6">
                  <c:v>14.370000000000001</c:v>
                </c:pt>
                <c:pt idx="7">
                  <c:v>33.300000000000011</c:v>
                </c:pt>
                <c:pt idx="8">
                  <c:v>2.94</c:v>
                </c:pt>
                <c:pt idx="9">
                  <c:v>13.32</c:v>
                </c:pt>
              </c:numCache>
            </c:numRef>
          </c:val>
        </c:ser>
        <c:dLbls>
          <c:showVal val="1"/>
        </c:dLbls>
        <c:axId val="106707968"/>
        <c:axId val="106795776"/>
      </c:barChart>
      <c:catAx>
        <c:axId val="1067079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6795776"/>
        <c:crosses val="autoZero"/>
        <c:auto val="1"/>
        <c:lblAlgn val="ctr"/>
        <c:lblOffset val="100"/>
      </c:catAx>
      <c:valAx>
        <c:axId val="1067957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67079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3/20/2016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3 (Group11)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March 13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20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March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11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ABUHLEIFA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06:35PM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29.132455, 48.126519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B1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ALFUNTAS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05:50PM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29.169469, 48.114570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ALMANGAF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29.101365, 48.138484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BEACH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ALOQAILAH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29.166162, 48.098952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ALRIQQA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29.144729, 48.100776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ALSABAHIYAH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29.107029, 48.106430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FAHAD ALAHMAD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29.131111, 48.106379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HADIYAH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29.150125, 48.088925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JABER ALALI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29.171997, 48.079183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B8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MAHBOLAH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29.153926, 48.125015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SPONS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11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42974"/>
            <a:ext cx="76200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21509</TotalTime>
  <Words>508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1407</cp:revision>
  <dcterms:created xsi:type="dcterms:W3CDTF">2012-10-01T05:39:34Z</dcterms:created>
  <dcterms:modified xsi:type="dcterms:W3CDTF">2016-03-20T09:02:19Z</dcterms:modified>
</cp:coreProperties>
</file>