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4.03</c:v>
                </c:pt>
                <c:pt idx="1">
                  <c:v>3.21</c:v>
                </c:pt>
                <c:pt idx="2">
                  <c:v>9.17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6.31</c:v>
                </c:pt>
                <c:pt idx="1">
                  <c:v>3.93</c:v>
                </c:pt>
                <c:pt idx="2">
                  <c:v>9.56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4.2699999999999996</c:v>
                </c:pt>
                <c:pt idx="1">
                  <c:v>1.49</c:v>
                </c:pt>
                <c:pt idx="2">
                  <c:v>19.75</c:v>
                </c:pt>
              </c:numCache>
            </c:numRef>
          </c:val>
        </c:ser>
        <c:dLbls>
          <c:showVal val="1"/>
        </c:dLbls>
        <c:axId val="72683904"/>
        <c:axId val="72685440"/>
      </c:barChart>
      <c:catAx>
        <c:axId val="726839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2685440"/>
        <c:crosses val="autoZero"/>
        <c:auto val="1"/>
        <c:lblAlgn val="ctr"/>
        <c:lblOffset val="100"/>
      </c:catAx>
      <c:valAx>
        <c:axId val="726854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268390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19.79</c:v>
                </c:pt>
                <c:pt idx="1">
                  <c:v>9.4500000000000028</c:v>
                </c:pt>
                <c:pt idx="2">
                  <c:v>12.91</c:v>
                </c:pt>
                <c:pt idx="3">
                  <c:v>4.37</c:v>
                </c:pt>
                <c:pt idx="4">
                  <c:v>5.33</c:v>
                </c:pt>
                <c:pt idx="5">
                  <c:v>6.56</c:v>
                </c:pt>
                <c:pt idx="6">
                  <c:v>5.7700000000000014</c:v>
                </c:pt>
                <c:pt idx="7">
                  <c:v>1.51</c:v>
                </c:pt>
                <c:pt idx="8">
                  <c:v>4.29</c:v>
                </c:pt>
                <c:pt idx="9">
                  <c:v>0.31000000000000011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28.71</c:v>
                </c:pt>
                <c:pt idx="1">
                  <c:v>3.18</c:v>
                </c:pt>
                <c:pt idx="2">
                  <c:v>2.2200000000000002</c:v>
                </c:pt>
                <c:pt idx="3">
                  <c:v>1.82</c:v>
                </c:pt>
                <c:pt idx="4">
                  <c:v>19.260000000000002</c:v>
                </c:pt>
                <c:pt idx="5">
                  <c:v>1.7</c:v>
                </c:pt>
                <c:pt idx="6">
                  <c:v>1.08</c:v>
                </c:pt>
                <c:pt idx="7">
                  <c:v>6.2700000000000014</c:v>
                </c:pt>
                <c:pt idx="8">
                  <c:v>7.25</c:v>
                </c:pt>
                <c:pt idx="9">
                  <c:v>9.860000000000003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21.72</c:v>
                </c:pt>
                <c:pt idx="1">
                  <c:v>13.24</c:v>
                </c:pt>
                <c:pt idx="2">
                  <c:v>11.69</c:v>
                </c:pt>
                <c:pt idx="3">
                  <c:v>19.459999999999994</c:v>
                </c:pt>
                <c:pt idx="4">
                  <c:v>8.9700000000000006</c:v>
                </c:pt>
                <c:pt idx="5">
                  <c:v>21.7</c:v>
                </c:pt>
                <c:pt idx="6">
                  <c:v>11.26</c:v>
                </c:pt>
                <c:pt idx="7">
                  <c:v>13.52</c:v>
                </c:pt>
                <c:pt idx="8">
                  <c:v>14.54</c:v>
                </c:pt>
                <c:pt idx="9">
                  <c:v>10.370000000000003</c:v>
                </c:pt>
              </c:numCache>
            </c:numRef>
          </c:val>
        </c:ser>
        <c:dLbls>
          <c:showVal val="1"/>
        </c:dLbls>
        <c:axId val="102088064"/>
        <c:axId val="102093952"/>
      </c:barChart>
      <c:catAx>
        <c:axId val="102088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093952"/>
        <c:crosses val="autoZero"/>
        <c:auto val="1"/>
        <c:lblAlgn val="ctr"/>
        <c:lblOffset val="100"/>
      </c:catAx>
      <c:valAx>
        <c:axId val="1020939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0880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12.58</c:v>
                </c:pt>
                <c:pt idx="1">
                  <c:v>1.32</c:v>
                </c:pt>
                <c:pt idx="2">
                  <c:v>7.03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9.4600000000000026</c:v>
                </c:pt>
                <c:pt idx="1">
                  <c:v>1.23</c:v>
                </c:pt>
                <c:pt idx="2">
                  <c:v>8.1399999999999988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12.729999999999999</c:v>
                </c:pt>
                <c:pt idx="1">
                  <c:v>1.1700000000000002</c:v>
                </c:pt>
                <c:pt idx="2">
                  <c:v>14.65</c:v>
                </c:pt>
              </c:numCache>
            </c:numRef>
          </c:val>
        </c:ser>
        <c:dLbls>
          <c:showVal val="1"/>
        </c:dLbls>
        <c:axId val="72941568"/>
        <c:axId val="72943104"/>
      </c:barChart>
      <c:catAx>
        <c:axId val="729415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2943104"/>
        <c:crosses val="autoZero"/>
        <c:auto val="1"/>
        <c:lblAlgn val="ctr"/>
        <c:lblOffset val="100"/>
      </c:catAx>
      <c:valAx>
        <c:axId val="729431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294156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0.02</c:v>
                </c:pt>
                <c:pt idx="1">
                  <c:v>1.58</c:v>
                </c:pt>
                <c:pt idx="2">
                  <c:v>4.9000000000000004</c:v>
                </c:pt>
                <c:pt idx="3">
                  <c:v>3.6</c:v>
                </c:pt>
                <c:pt idx="4">
                  <c:v>2.62</c:v>
                </c:pt>
                <c:pt idx="5">
                  <c:v>8.94</c:v>
                </c:pt>
                <c:pt idx="6">
                  <c:v>3.58</c:v>
                </c:pt>
                <c:pt idx="7">
                  <c:v>8.84</c:v>
                </c:pt>
                <c:pt idx="8">
                  <c:v>0.48</c:v>
                </c:pt>
                <c:pt idx="9">
                  <c:v>5.77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9.75</c:v>
                </c:pt>
                <c:pt idx="1">
                  <c:v>2.61</c:v>
                </c:pt>
                <c:pt idx="2">
                  <c:v>6.08</c:v>
                </c:pt>
                <c:pt idx="3">
                  <c:v>7.04</c:v>
                </c:pt>
                <c:pt idx="4">
                  <c:v>10.14</c:v>
                </c:pt>
                <c:pt idx="5">
                  <c:v>5.24</c:v>
                </c:pt>
                <c:pt idx="6">
                  <c:v>7.73</c:v>
                </c:pt>
                <c:pt idx="7">
                  <c:v>7.43</c:v>
                </c:pt>
                <c:pt idx="8">
                  <c:v>5.72</c:v>
                </c:pt>
                <c:pt idx="9">
                  <c:v>1.37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0.152</c:v>
                </c:pt>
                <c:pt idx="1">
                  <c:v>4.83</c:v>
                </c:pt>
                <c:pt idx="2">
                  <c:v>2.39</c:v>
                </c:pt>
                <c:pt idx="3">
                  <c:v>2.23</c:v>
                </c:pt>
                <c:pt idx="4">
                  <c:v>8.56</c:v>
                </c:pt>
                <c:pt idx="5">
                  <c:v>8.7200000000000006</c:v>
                </c:pt>
                <c:pt idx="6">
                  <c:v>0.35899999999999999</c:v>
                </c:pt>
                <c:pt idx="7">
                  <c:v>8.07</c:v>
                </c:pt>
                <c:pt idx="8">
                  <c:v>0.81699999999999995</c:v>
                </c:pt>
                <c:pt idx="9">
                  <c:v>6.62</c:v>
                </c:pt>
              </c:numCache>
            </c:numRef>
          </c:val>
        </c:ser>
        <c:dLbls>
          <c:showVal val="1"/>
        </c:dLbls>
        <c:axId val="85995520"/>
        <c:axId val="85997056"/>
      </c:barChart>
      <c:catAx>
        <c:axId val="85995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997056"/>
        <c:crosses val="autoZero"/>
        <c:auto val="1"/>
        <c:lblAlgn val="ctr"/>
        <c:lblOffset val="100"/>
      </c:catAx>
      <c:valAx>
        <c:axId val="859970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9955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18.110000000000007</c:v>
                </c:pt>
                <c:pt idx="1">
                  <c:v>7.01</c:v>
                </c:pt>
                <c:pt idx="2">
                  <c:v>14.76</c:v>
                </c:pt>
                <c:pt idx="3">
                  <c:v>12.83</c:v>
                </c:pt>
                <c:pt idx="4">
                  <c:v>7.41</c:v>
                </c:pt>
                <c:pt idx="5">
                  <c:v>13.97</c:v>
                </c:pt>
                <c:pt idx="6">
                  <c:v>7.95</c:v>
                </c:pt>
                <c:pt idx="7">
                  <c:v>14.28</c:v>
                </c:pt>
                <c:pt idx="8">
                  <c:v>9.7200000000000024</c:v>
                </c:pt>
                <c:pt idx="9">
                  <c:v>12.53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26.06</c:v>
                </c:pt>
                <c:pt idx="1">
                  <c:v>3.05</c:v>
                </c:pt>
                <c:pt idx="2">
                  <c:v>17.72</c:v>
                </c:pt>
                <c:pt idx="3">
                  <c:v>12.81</c:v>
                </c:pt>
                <c:pt idx="4">
                  <c:v>20.05</c:v>
                </c:pt>
                <c:pt idx="5">
                  <c:v>7.8199999999999985</c:v>
                </c:pt>
                <c:pt idx="6">
                  <c:v>13.83</c:v>
                </c:pt>
                <c:pt idx="7">
                  <c:v>15.03</c:v>
                </c:pt>
                <c:pt idx="8">
                  <c:v>13.25</c:v>
                </c:pt>
                <c:pt idx="9">
                  <c:v>23.939999999999994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0.68799999999999994</c:v>
                </c:pt>
                <c:pt idx="1">
                  <c:v>19.149999999999999</c:v>
                </c:pt>
                <c:pt idx="2">
                  <c:v>15.77</c:v>
                </c:pt>
                <c:pt idx="3">
                  <c:v>20.05</c:v>
                </c:pt>
                <c:pt idx="4">
                  <c:v>15.06</c:v>
                </c:pt>
                <c:pt idx="5">
                  <c:v>13.97</c:v>
                </c:pt>
                <c:pt idx="6">
                  <c:v>0.74500000000000022</c:v>
                </c:pt>
                <c:pt idx="7">
                  <c:v>18.62</c:v>
                </c:pt>
                <c:pt idx="8">
                  <c:v>11.33</c:v>
                </c:pt>
                <c:pt idx="9">
                  <c:v>15.68</c:v>
                </c:pt>
              </c:numCache>
            </c:numRef>
          </c:val>
        </c:ser>
        <c:dLbls>
          <c:showVal val="1"/>
        </c:dLbls>
        <c:axId val="93058176"/>
        <c:axId val="93059712"/>
      </c:barChart>
      <c:catAx>
        <c:axId val="93058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059712"/>
        <c:crosses val="autoZero"/>
        <c:auto val="1"/>
        <c:lblAlgn val="ctr"/>
        <c:lblOffset val="100"/>
      </c:catAx>
      <c:valAx>
        <c:axId val="930597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0581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25.62</c:v>
                </c:pt>
                <c:pt idx="1">
                  <c:v>0.8</c:v>
                </c:pt>
                <c:pt idx="2">
                  <c:v>13.31</c:v>
                </c:pt>
                <c:pt idx="3">
                  <c:v>17.25</c:v>
                </c:pt>
                <c:pt idx="4">
                  <c:v>1.34</c:v>
                </c:pt>
                <c:pt idx="5">
                  <c:v>15.4</c:v>
                </c:pt>
                <c:pt idx="6">
                  <c:v>25.19</c:v>
                </c:pt>
                <c:pt idx="7">
                  <c:v>4.59</c:v>
                </c:pt>
                <c:pt idx="8">
                  <c:v>18.36</c:v>
                </c:pt>
                <c:pt idx="9">
                  <c:v>3.9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26.86</c:v>
                </c:pt>
                <c:pt idx="1">
                  <c:v>3.4899999999999998</c:v>
                </c:pt>
                <c:pt idx="2">
                  <c:v>17.559999999999999</c:v>
                </c:pt>
                <c:pt idx="3">
                  <c:v>3.4099999999999997</c:v>
                </c:pt>
                <c:pt idx="4">
                  <c:v>2.62</c:v>
                </c:pt>
                <c:pt idx="5">
                  <c:v>0.32900000000000007</c:v>
                </c:pt>
                <c:pt idx="6">
                  <c:v>0.88500000000000001</c:v>
                </c:pt>
                <c:pt idx="7">
                  <c:v>24.37</c:v>
                </c:pt>
                <c:pt idx="8">
                  <c:v>2.68</c:v>
                </c:pt>
                <c:pt idx="9">
                  <c:v>12.44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14.97</c:v>
                </c:pt>
                <c:pt idx="1">
                  <c:v>22.979999999999997</c:v>
                </c:pt>
                <c:pt idx="2">
                  <c:v>0.17400000000000002</c:v>
                </c:pt>
                <c:pt idx="3">
                  <c:v>26.419999999999998</c:v>
                </c:pt>
                <c:pt idx="4">
                  <c:v>1.73</c:v>
                </c:pt>
                <c:pt idx="5">
                  <c:v>10.210000000000001</c:v>
                </c:pt>
                <c:pt idx="6">
                  <c:v>7.07</c:v>
                </c:pt>
                <c:pt idx="7">
                  <c:v>24.8</c:v>
                </c:pt>
                <c:pt idx="8">
                  <c:v>6.37</c:v>
                </c:pt>
                <c:pt idx="9">
                  <c:v>12.62</c:v>
                </c:pt>
              </c:numCache>
            </c:numRef>
          </c:val>
        </c:ser>
        <c:dLbls>
          <c:showVal val="1"/>
        </c:dLbls>
        <c:axId val="93795072"/>
        <c:axId val="93796608"/>
      </c:barChart>
      <c:catAx>
        <c:axId val="937950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796608"/>
        <c:crosses val="autoZero"/>
        <c:auto val="1"/>
        <c:lblAlgn val="ctr"/>
        <c:lblOffset val="100"/>
      </c:catAx>
      <c:valAx>
        <c:axId val="937966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7950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28.25</c:v>
                </c:pt>
                <c:pt idx="1">
                  <c:v>0.7380000000000001</c:v>
                </c:pt>
                <c:pt idx="2">
                  <c:v>20.59</c:v>
                </c:pt>
                <c:pt idx="3">
                  <c:v>23.419999999999998</c:v>
                </c:pt>
                <c:pt idx="4">
                  <c:v>1.82</c:v>
                </c:pt>
                <c:pt idx="5">
                  <c:v>19.110000000000003</c:v>
                </c:pt>
                <c:pt idx="6">
                  <c:v>27.05</c:v>
                </c:pt>
                <c:pt idx="7">
                  <c:v>26.91</c:v>
                </c:pt>
                <c:pt idx="8">
                  <c:v>21.25</c:v>
                </c:pt>
                <c:pt idx="9">
                  <c:v>9.2100000000000009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28.419999999999998</c:v>
                </c:pt>
                <c:pt idx="1">
                  <c:v>3.64</c:v>
                </c:pt>
                <c:pt idx="2">
                  <c:v>25.71</c:v>
                </c:pt>
                <c:pt idx="3">
                  <c:v>25.419999999999998</c:v>
                </c:pt>
                <c:pt idx="4">
                  <c:v>8.39</c:v>
                </c:pt>
                <c:pt idx="5">
                  <c:v>3.16</c:v>
                </c:pt>
                <c:pt idx="6">
                  <c:v>8.07</c:v>
                </c:pt>
                <c:pt idx="7">
                  <c:v>26.79</c:v>
                </c:pt>
                <c:pt idx="8">
                  <c:v>26.55</c:v>
                </c:pt>
                <c:pt idx="9">
                  <c:v>14.46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16.57</c:v>
                </c:pt>
                <c:pt idx="1">
                  <c:v>27.69</c:v>
                </c:pt>
                <c:pt idx="2">
                  <c:v>0.87100000000000011</c:v>
                </c:pt>
                <c:pt idx="3">
                  <c:v>26.419999999999998</c:v>
                </c:pt>
                <c:pt idx="4">
                  <c:v>24.17</c:v>
                </c:pt>
                <c:pt idx="5">
                  <c:v>0.24800000000000003</c:v>
                </c:pt>
                <c:pt idx="6">
                  <c:v>8.49</c:v>
                </c:pt>
                <c:pt idx="7">
                  <c:v>26.45</c:v>
                </c:pt>
                <c:pt idx="8">
                  <c:v>8.8700000000000028</c:v>
                </c:pt>
                <c:pt idx="9">
                  <c:v>19.100000000000001</c:v>
                </c:pt>
              </c:numCache>
            </c:numRef>
          </c:val>
        </c:ser>
        <c:dLbls>
          <c:showVal val="1"/>
        </c:dLbls>
        <c:axId val="98817920"/>
        <c:axId val="98819456"/>
      </c:barChart>
      <c:catAx>
        <c:axId val="988179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8819456"/>
        <c:crosses val="autoZero"/>
        <c:auto val="1"/>
        <c:lblAlgn val="ctr"/>
        <c:lblOffset val="100"/>
      </c:catAx>
      <c:valAx>
        <c:axId val="988194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88179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7.6</c:v>
                </c:pt>
                <c:pt idx="1">
                  <c:v>0.42100000000000015</c:v>
                </c:pt>
                <c:pt idx="2">
                  <c:v>2.2000000000000002</c:v>
                </c:pt>
                <c:pt idx="3">
                  <c:v>1.5</c:v>
                </c:pt>
                <c:pt idx="4">
                  <c:v>3.1</c:v>
                </c:pt>
                <c:pt idx="5">
                  <c:v>3.8</c:v>
                </c:pt>
                <c:pt idx="6">
                  <c:v>1.3</c:v>
                </c:pt>
                <c:pt idx="7">
                  <c:v>4.9000000000000004</c:v>
                </c:pt>
                <c:pt idx="8">
                  <c:v>5.3</c:v>
                </c:pt>
                <c:pt idx="9" formatCode="0.00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0.21400000000000005</c:v>
                </c:pt>
                <c:pt idx="2">
                  <c:v>1.8</c:v>
                </c:pt>
                <c:pt idx="3">
                  <c:v>4.9000000000000004</c:v>
                </c:pt>
                <c:pt idx="4">
                  <c:v>1</c:v>
                </c:pt>
                <c:pt idx="5">
                  <c:v>0.28600000000000009</c:v>
                </c:pt>
                <c:pt idx="6">
                  <c:v>2</c:v>
                </c:pt>
                <c:pt idx="7">
                  <c:v>10.5</c:v>
                </c:pt>
                <c:pt idx="8">
                  <c:v>8.9</c:v>
                </c:pt>
                <c:pt idx="9" formatCode="0.00">
                  <c:v>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0.86800000000000022</c:v>
                </c:pt>
                <c:pt idx="1">
                  <c:v>2</c:v>
                </c:pt>
                <c:pt idx="2">
                  <c:v>1.8</c:v>
                </c:pt>
                <c:pt idx="3">
                  <c:v>2.1</c:v>
                </c:pt>
                <c:pt idx="4">
                  <c:v>0.54</c:v>
                </c:pt>
                <c:pt idx="5">
                  <c:v>1.1000000000000001</c:v>
                </c:pt>
                <c:pt idx="6">
                  <c:v>1.8</c:v>
                </c:pt>
                <c:pt idx="7">
                  <c:v>2</c:v>
                </c:pt>
                <c:pt idx="8">
                  <c:v>1.6</c:v>
                </c:pt>
                <c:pt idx="9" formatCode="0.00">
                  <c:v>1.1000000000000001</c:v>
                </c:pt>
              </c:numCache>
            </c:numRef>
          </c:val>
        </c:ser>
        <c:dLbls>
          <c:showVal val="1"/>
        </c:dLbls>
        <c:axId val="99723520"/>
        <c:axId val="99737600"/>
      </c:barChart>
      <c:catAx>
        <c:axId val="99723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9737600"/>
        <c:crosses val="autoZero"/>
        <c:auto val="1"/>
        <c:lblAlgn val="ctr"/>
        <c:lblOffset val="100"/>
      </c:catAx>
      <c:valAx>
        <c:axId val="997376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97235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0.56599999999999995</c:v>
                </c:pt>
                <c:pt idx="1">
                  <c:v>3</c:v>
                </c:pt>
                <c:pt idx="2">
                  <c:v>0.95000000000000018</c:v>
                </c:pt>
                <c:pt idx="3">
                  <c:v>0.20300000000000001</c:v>
                </c:pt>
                <c:pt idx="4">
                  <c:v>0.9730000000000002</c:v>
                </c:pt>
                <c:pt idx="5">
                  <c:v>1.9000000000000001</c:v>
                </c:pt>
                <c:pt idx="6">
                  <c:v>0.45600000000000002</c:v>
                </c:pt>
                <c:pt idx="7">
                  <c:v>3.5</c:v>
                </c:pt>
                <c:pt idx="8">
                  <c:v>0.53</c:v>
                </c:pt>
                <c:pt idx="9" formatCode="0.00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0.75500000000000023</c:v>
                </c:pt>
                <c:pt idx="1">
                  <c:v>2.4</c:v>
                </c:pt>
                <c:pt idx="2">
                  <c:v>0.255</c:v>
                </c:pt>
                <c:pt idx="3">
                  <c:v>0.38500000000000012</c:v>
                </c:pt>
                <c:pt idx="4">
                  <c:v>2.2999999999999998</c:v>
                </c:pt>
                <c:pt idx="5">
                  <c:v>0.40600000000000008</c:v>
                </c:pt>
                <c:pt idx="6" formatCode="0.00">
                  <c:v>1.2</c:v>
                </c:pt>
                <c:pt idx="7">
                  <c:v>2.2999999999999998</c:v>
                </c:pt>
                <c:pt idx="8">
                  <c:v>0.3580000000000001</c:v>
                </c:pt>
                <c:pt idx="9" formatCode="0.00">
                  <c:v>1.9000000000000001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0.94699999999999995</c:v>
                </c:pt>
                <c:pt idx="1">
                  <c:v>1.2</c:v>
                </c:pt>
                <c:pt idx="2">
                  <c:v>1.2</c:v>
                </c:pt>
                <c:pt idx="3">
                  <c:v>1.2</c:v>
                </c:pt>
                <c:pt idx="4">
                  <c:v>0.32000000000000012</c:v>
                </c:pt>
                <c:pt idx="5">
                  <c:v>1.4</c:v>
                </c:pt>
                <c:pt idx="6">
                  <c:v>1.7</c:v>
                </c:pt>
                <c:pt idx="7">
                  <c:v>0.38400000000000012</c:v>
                </c:pt>
                <c:pt idx="8">
                  <c:v>1.3</c:v>
                </c:pt>
                <c:pt idx="9" formatCode="0.00">
                  <c:v>2</c:v>
                </c:pt>
              </c:numCache>
            </c:numRef>
          </c:val>
        </c:ser>
        <c:dLbls>
          <c:showVal val="1"/>
        </c:dLbls>
        <c:axId val="100530816"/>
        <c:axId val="101204352"/>
      </c:barChart>
      <c:catAx>
        <c:axId val="100530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204352"/>
        <c:crosses val="autoZero"/>
        <c:auto val="1"/>
        <c:lblAlgn val="ctr"/>
        <c:lblOffset val="100"/>
      </c:catAx>
      <c:valAx>
        <c:axId val="101204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5308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112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30.74</c:v>
                </c:pt>
                <c:pt idx="1">
                  <c:v>4.7</c:v>
                </c:pt>
                <c:pt idx="2">
                  <c:v>10.200000000000001</c:v>
                </c:pt>
                <c:pt idx="3">
                  <c:v>14.13</c:v>
                </c:pt>
                <c:pt idx="4">
                  <c:v>4.74</c:v>
                </c:pt>
                <c:pt idx="5">
                  <c:v>3.11</c:v>
                </c:pt>
                <c:pt idx="6">
                  <c:v>5.68</c:v>
                </c:pt>
                <c:pt idx="7">
                  <c:v>9.68</c:v>
                </c:pt>
                <c:pt idx="8">
                  <c:v>4.24</c:v>
                </c:pt>
                <c:pt idx="9">
                  <c:v>4.4700000000000015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25.68</c:v>
                </c:pt>
                <c:pt idx="1">
                  <c:v>1.6500000000000001</c:v>
                </c:pt>
                <c:pt idx="2">
                  <c:v>3.2</c:v>
                </c:pt>
                <c:pt idx="3">
                  <c:v>3.62</c:v>
                </c:pt>
                <c:pt idx="4">
                  <c:v>10.31</c:v>
                </c:pt>
                <c:pt idx="5">
                  <c:v>0.75000000000000022</c:v>
                </c:pt>
                <c:pt idx="6">
                  <c:v>7.48</c:v>
                </c:pt>
                <c:pt idx="7">
                  <c:v>7.09</c:v>
                </c:pt>
                <c:pt idx="8">
                  <c:v>13.14</c:v>
                </c:pt>
                <c:pt idx="9">
                  <c:v>22.7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11.57</c:v>
                </c:pt>
                <c:pt idx="1">
                  <c:v>21.959999999999994</c:v>
                </c:pt>
                <c:pt idx="2">
                  <c:v>26.35</c:v>
                </c:pt>
                <c:pt idx="3">
                  <c:v>30.41</c:v>
                </c:pt>
                <c:pt idx="4">
                  <c:v>23.2</c:v>
                </c:pt>
                <c:pt idx="5">
                  <c:v>17.959999999999994</c:v>
                </c:pt>
                <c:pt idx="6">
                  <c:v>4.51</c:v>
                </c:pt>
                <c:pt idx="7">
                  <c:v>19.239999999999991</c:v>
                </c:pt>
                <c:pt idx="8">
                  <c:v>22.610000000000007</c:v>
                </c:pt>
                <c:pt idx="9">
                  <c:v>19.670000000000005</c:v>
                </c:pt>
              </c:numCache>
            </c:numRef>
          </c:val>
        </c:ser>
        <c:dLbls>
          <c:showVal val="1"/>
        </c:dLbls>
        <c:axId val="101325824"/>
        <c:axId val="101356288"/>
      </c:barChart>
      <c:catAx>
        <c:axId val="1013258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356288"/>
        <c:crosses val="autoZero"/>
        <c:auto val="1"/>
        <c:lblAlgn val="ctr"/>
        <c:lblOffset val="100"/>
      </c:catAx>
      <c:valAx>
        <c:axId val="1013562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32582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(Group2)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14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JANUARY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Group2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AlAdailiya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07:43PM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29.332305, 47.981986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PAAET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AlDaiya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05:52PM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29.363759, 48.011033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DAIYA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THEATRE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AlFaiha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29.333189, 47.974881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BLUCK 7CO-OP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AlKhaldiya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29.328668, 47.962490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AlNuzha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29.341726, 47.992119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AlQadsiya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09:08PM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29.349484, 48.004045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AlRawdah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29.329504, 47.991772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AlShaab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29.351688, 48.021388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Kaifan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29.339600, 47.962791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Shuaikh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Adm.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11:42AM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29.343826, 47.948592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MIN.OF FOREIGN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2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38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20559</TotalTime>
  <Words>508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1351</cp:revision>
  <dcterms:created xsi:type="dcterms:W3CDTF">2012-10-01T05:39:34Z</dcterms:created>
  <dcterms:modified xsi:type="dcterms:W3CDTF">2016-02-23T08:17:09Z</dcterms:modified>
</cp:coreProperties>
</file>