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94227" autoAdjust="0"/>
  </p:normalViewPr>
  <p:slideViewPr>
    <p:cSldViewPr>
      <p:cViewPr>
        <p:scale>
          <a:sx n="80" d="100"/>
          <a:sy n="80" d="100"/>
        </p:scale>
        <p:origin x="-918" y="-5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2.3899999999999997</c:v>
                </c:pt>
                <c:pt idx="1">
                  <c:v>2.3899999999999997</c:v>
                </c:pt>
                <c:pt idx="2">
                  <c:v>4.5199999999999996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4.4700000000000015</c:v>
                </c:pt>
                <c:pt idx="1">
                  <c:v>2.8499999999999992</c:v>
                </c:pt>
                <c:pt idx="2">
                  <c:v>7.08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2.88</c:v>
                </c:pt>
                <c:pt idx="1">
                  <c:v>1.167</c:v>
                </c:pt>
                <c:pt idx="2">
                  <c:v>9.02</c:v>
                </c:pt>
              </c:numCache>
            </c:numRef>
          </c:val>
        </c:ser>
        <c:dLbls>
          <c:showVal val="1"/>
        </c:dLbls>
        <c:axId val="102091392"/>
        <c:axId val="100139392"/>
      </c:barChart>
      <c:catAx>
        <c:axId val="10209139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0139392"/>
        <c:crosses val="autoZero"/>
        <c:auto val="1"/>
        <c:lblAlgn val="ctr"/>
        <c:lblOffset val="100"/>
      </c:catAx>
      <c:valAx>
        <c:axId val="10013939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2091392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8.7800000000000011</c:v>
                </c:pt>
                <c:pt idx="1">
                  <c:v>2.2200000000000002</c:v>
                </c:pt>
                <c:pt idx="2">
                  <c:v>5.78</c:v>
                </c:pt>
                <c:pt idx="3">
                  <c:v>0.64000000000000024</c:v>
                </c:pt>
                <c:pt idx="4">
                  <c:v>5.52</c:v>
                </c:pt>
                <c:pt idx="5">
                  <c:v>0.34</c:v>
                </c:pt>
                <c:pt idx="6">
                  <c:v>25.43</c:v>
                </c:pt>
                <c:pt idx="7">
                  <c:v>1.32</c:v>
                </c:pt>
                <c:pt idx="8">
                  <c:v>3.4699999999999998</c:v>
                </c:pt>
                <c:pt idx="9">
                  <c:v>0.25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7.72</c:v>
                </c:pt>
                <c:pt idx="1">
                  <c:v>19.649999999999999</c:v>
                </c:pt>
                <c:pt idx="2">
                  <c:v>2.0699999999999998</c:v>
                </c:pt>
                <c:pt idx="3">
                  <c:v>9.7800000000000011</c:v>
                </c:pt>
                <c:pt idx="4">
                  <c:v>0.41000000000000009</c:v>
                </c:pt>
                <c:pt idx="5">
                  <c:v>12.79</c:v>
                </c:pt>
                <c:pt idx="6">
                  <c:v>23.41</c:v>
                </c:pt>
                <c:pt idx="7">
                  <c:v>0.4200000000000001</c:v>
                </c:pt>
                <c:pt idx="8">
                  <c:v>1.6900000000000004</c:v>
                </c:pt>
                <c:pt idx="9">
                  <c:v>11.91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20.16</c:v>
                </c:pt>
                <c:pt idx="1">
                  <c:v>3.17</c:v>
                </c:pt>
                <c:pt idx="2">
                  <c:v>4.1899999999999995</c:v>
                </c:pt>
                <c:pt idx="3">
                  <c:v>23.36</c:v>
                </c:pt>
                <c:pt idx="4">
                  <c:v>6.78</c:v>
                </c:pt>
                <c:pt idx="5">
                  <c:v>0.92</c:v>
                </c:pt>
                <c:pt idx="6">
                  <c:v>26.27</c:v>
                </c:pt>
                <c:pt idx="7">
                  <c:v>2.34</c:v>
                </c:pt>
                <c:pt idx="8">
                  <c:v>19.329999999999991</c:v>
                </c:pt>
                <c:pt idx="9">
                  <c:v>3.55</c:v>
                </c:pt>
              </c:numCache>
            </c:numRef>
          </c:val>
        </c:ser>
        <c:dLbls>
          <c:showVal val="1"/>
        </c:dLbls>
        <c:axId val="119392128"/>
        <c:axId val="119393664"/>
      </c:barChart>
      <c:catAx>
        <c:axId val="11939212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19393664"/>
        <c:crosses val="autoZero"/>
        <c:auto val="1"/>
        <c:lblAlgn val="ctr"/>
        <c:lblOffset val="100"/>
      </c:catAx>
      <c:valAx>
        <c:axId val="11939366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1939212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5.25</c:v>
                </c:pt>
                <c:pt idx="1">
                  <c:v>0.75000000000000022</c:v>
                </c:pt>
                <c:pt idx="2">
                  <c:v>5.38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9.8800000000000008</c:v>
                </c:pt>
                <c:pt idx="1">
                  <c:v>1.03</c:v>
                </c:pt>
                <c:pt idx="2">
                  <c:v>8.99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8.4700000000000006</c:v>
                </c:pt>
                <c:pt idx="1">
                  <c:v>1.05</c:v>
                </c:pt>
                <c:pt idx="2">
                  <c:v>11.01</c:v>
                </c:pt>
              </c:numCache>
            </c:numRef>
          </c:val>
        </c:ser>
        <c:dLbls>
          <c:showVal val="1"/>
        </c:dLbls>
        <c:axId val="102226176"/>
        <c:axId val="102105088"/>
      </c:barChart>
      <c:catAx>
        <c:axId val="102226176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2105088"/>
        <c:crosses val="autoZero"/>
        <c:auto val="1"/>
        <c:lblAlgn val="ctr"/>
        <c:lblOffset val="100"/>
      </c:catAx>
      <c:valAx>
        <c:axId val="10210508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2226176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2.3499999999999992</c:v>
                </c:pt>
                <c:pt idx="1">
                  <c:v>1.59</c:v>
                </c:pt>
                <c:pt idx="2">
                  <c:v>6.06</c:v>
                </c:pt>
                <c:pt idx="3">
                  <c:v>2.15</c:v>
                </c:pt>
                <c:pt idx="4">
                  <c:v>1.21</c:v>
                </c:pt>
                <c:pt idx="5">
                  <c:v>0.20800000000000005</c:v>
                </c:pt>
                <c:pt idx="6">
                  <c:v>6.87</c:v>
                </c:pt>
                <c:pt idx="7">
                  <c:v>0.17700000000000005</c:v>
                </c:pt>
                <c:pt idx="8">
                  <c:v>1.23</c:v>
                </c:pt>
                <c:pt idx="9">
                  <c:v>2.02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5.52</c:v>
                </c:pt>
                <c:pt idx="1">
                  <c:v>2.62</c:v>
                </c:pt>
                <c:pt idx="2">
                  <c:v>7.1099999999999985</c:v>
                </c:pt>
                <c:pt idx="3">
                  <c:v>7.41</c:v>
                </c:pt>
                <c:pt idx="4">
                  <c:v>4.59</c:v>
                </c:pt>
                <c:pt idx="5">
                  <c:v>1.9300000000000004</c:v>
                </c:pt>
                <c:pt idx="6">
                  <c:v>3.57</c:v>
                </c:pt>
                <c:pt idx="7">
                  <c:v>3.98</c:v>
                </c:pt>
                <c:pt idx="8">
                  <c:v>0.55300000000000005</c:v>
                </c:pt>
                <c:pt idx="9">
                  <c:v>7.38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2.5</c:v>
                </c:pt>
                <c:pt idx="1">
                  <c:v>4.6399999999999997</c:v>
                </c:pt>
                <c:pt idx="2">
                  <c:v>4.4800000000000004</c:v>
                </c:pt>
                <c:pt idx="3">
                  <c:v>0.6000000000000002</c:v>
                </c:pt>
                <c:pt idx="4">
                  <c:v>2.13</c:v>
                </c:pt>
                <c:pt idx="5">
                  <c:v>2.82</c:v>
                </c:pt>
                <c:pt idx="6">
                  <c:v>3.12</c:v>
                </c:pt>
                <c:pt idx="7">
                  <c:v>2.9299999999999997</c:v>
                </c:pt>
                <c:pt idx="8">
                  <c:v>1.62</c:v>
                </c:pt>
                <c:pt idx="9">
                  <c:v>3.98</c:v>
                </c:pt>
              </c:numCache>
            </c:numRef>
          </c:val>
        </c:ser>
        <c:dLbls>
          <c:showVal val="1"/>
        </c:dLbls>
        <c:axId val="102164736"/>
        <c:axId val="102449152"/>
      </c:barChart>
      <c:catAx>
        <c:axId val="1021647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2449152"/>
        <c:crosses val="autoZero"/>
        <c:auto val="1"/>
        <c:lblAlgn val="ctr"/>
        <c:lblOffset val="100"/>
      </c:catAx>
      <c:valAx>
        <c:axId val="10244915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216473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5.38</c:v>
                </c:pt>
                <c:pt idx="1">
                  <c:v>2.34</c:v>
                </c:pt>
                <c:pt idx="2">
                  <c:v>9.34</c:v>
                </c:pt>
                <c:pt idx="3">
                  <c:v>4.79</c:v>
                </c:pt>
                <c:pt idx="4">
                  <c:v>1.9600000000000004</c:v>
                </c:pt>
                <c:pt idx="5">
                  <c:v>13.450000000000003</c:v>
                </c:pt>
                <c:pt idx="6">
                  <c:v>9.75</c:v>
                </c:pt>
                <c:pt idx="7">
                  <c:v>12.13</c:v>
                </c:pt>
                <c:pt idx="8">
                  <c:v>1.8900000000000001</c:v>
                </c:pt>
                <c:pt idx="9">
                  <c:v>4.96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18.459999999999994</c:v>
                </c:pt>
                <c:pt idx="1">
                  <c:v>5.41</c:v>
                </c:pt>
                <c:pt idx="2">
                  <c:v>9.860000000000003</c:v>
                </c:pt>
                <c:pt idx="3">
                  <c:v>13.44</c:v>
                </c:pt>
                <c:pt idx="4">
                  <c:v>7.37</c:v>
                </c:pt>
                <c:pt idx="5">
                  <c:v>20.170000000000005</c:v>
                </c:pt>
                <c:pt idx="6">
                  <c:v>13.58</c:v>
                </c:pt>
                <c:pt idx="7">
                  <c:v>7.3199999999999985</c:v>
                </c:pt>
                <c:pt idx="8">
                  <c:v>2.1</c:v>
                </c:pt>
                <c:pt idx="9">
                  <c:v>13.61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11.33</c:v>
                </c:pt>
                <c:pt idx="1">
                  <c:v>8.9600000000000026</c:v>
                </c:pt>
                <c:pt idx="2">
                  <c:v>8.39</c:v>
                </c:pt>
                <c:pt idx="3">
                  <c:v>12.33</c:v>
                </c:pt>
                <c:pt idx="4">
                  <c:v>3.48</c:v>
                </c:pt>
                <c:pt idx="5">
                  <c:v>14.92</c:v>
                </c:pt>
                <c:pt idx="6">
                  <c:v>11.28</c:v>
                </c:pt>
                <c:pt idx="7">
                  <c:v>20.110000000000007</c:v>
                </c:pt>
                <c:pt idx="8">
                  <c:v>7.79</c:v>
                </c:pt>
              </c:numCache>
            </c:numRef>
          </c:val>
        </c:ser>
        <c:dLbls>
          <c:showVal val="1"/>
        </c:dLbls>
        <c:axId val="106413440"/>
        <c:axId val="107361408"/>
      </c:barChart>
      <c:catAx>
        <c:axId val="10641344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7361408"/>
        <c:crosses val="autoZero"/>
        <c:auto val="1"/>
        <c:lblAlgn val="ctr"/>
        <c:lblOffset val="100"/>
      </c:catAx>
      <c:valAx>
        <c:axId val="10736140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641344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12.950000000000003</c:v>
                </c:pt>
                <c:pt idx="1">
                  <c:v>1.8</c:v>
                </c:pt>
                <c:pt idx="2">
                  <c:v>1.6300000000000001</c:v>
                </c:pt>
                <c:pt idx="3">
                  <c:v>0.83100000000000018</c:v>
                </c:pt>
                <c:pt idx="4">
                  <c:v>9.4</c:v>
                </c:pt>
                <c:pt idx="5">
                  <c:v>0.2</c:v>
                </c:pt>
                <c:pt idx="6">
                  <c:v>5.1499999999999995</c:v>
                </c:pt>
                <c:pt idx="7">
                  <c:v>13.41</c:v>
                </c:pt>
                <c:pt idx="8">
                  <c:v>3.86</c:v>
                </c:pt>
                <c:pt idx="9">
                  <c:v>3.25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11.860000000000003</c:v>
                </c:pt>
                <c:pt idx="1">
                  <c:v>7.85</c:v>
                </c:pt>
                <c:pt idx="2">
                  <c:v>14.98</c:v>
                </c:pt>
                <c:pt idx="3">
                  <c:v>10.81</c:v>
                </c:pt>
                <c:pt idx="4">
                  <c:v>7.54</c:v>
                </c:pt>
                <c:pt idx="5">
                  <c:v>0.74200000000000021</c:v>
                </c:pt>
                <c:pt idx="6">
                  <c:v>16.5</c:v>
                </c:pt>
                <c:pt idx="7">
                  <c:v>19.73</c:v>
                </c:pt>
                <c:pt idx="8">
                  <c:v>4.42</c:v>
                </c:pt>
                <c:pt idx="9">
                  <c:v>4.4000000000000004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20.170000000000005</c:v>
                </c:pt>
                <c:pt idx="1">
                  <c:v>19.809999999999999</c:v>
                </c:pt>
                <c:pt idx="2">
                  <c:v>9.5400000000000009</c:v>
                </c:pt>
                <c:pt idx="3">
                  <c:v>0.57399999999999995</c:v>
                </c:pt>
                <c:pt idx="4">
                  <c:v>8.7100000000000009</c:v>
                </c:pt>
                <c:pt idx="5">
                  <c:v>4.84</c:v>
                </c:pt>
                <c:pt idx="6">
                  <c:v>6.73</c:v>
                </c:pt>
                <c:pt idx="7">
                  <c:v>9.2000000000000011</c:v>
                </c:pt>
                <c:pt idx="8">
                  <c:v>2.2200000000000002</c:v>
                </c:pt>
                <c:pt idx="9">
                  <c:v>2.9</c:v>
                </c:pt>
              </c:numCache>
            </c:numRef>
          </c:val>
        </c:ser>
        <c:dLbls>
          <c:showVal val="1"/>
        </c:dLbls>
        <c:axId val="107367424"/>
        <c:axId val="107430656"/>
      </c:barChart>
      <c:catAx>
        <c:axId val="1073674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7430656"/>
        <c:crosses val="autoZero"/>
        <c:auto val="1"/>
        <c:lblAlgn val="ctr"/>
        <c:lblOffset val="100"/>
      </c:catAx>
      <c:valAx>
        <c:axId val="10743065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736742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23.04</c:v>
                </c:pt>
                <c:pt idx="1">
                  <c:v>3.59</c:v>
                </c:pt>
                <c:pt idx="2">
                  <c:v>19.29</c:v>
                </c:pt>
                <c:pt idx="3">
                  <c:v>1.36</c:v>
                </c:pt>
                <c:pt idx="4">
                  <c:v>13.26</c:v>
                </c:pt>
                <c:pt idx="5">
                  <c:v>25.06</c:v>
                </c:pt>
                <c:pt idx="6">
                  <c:v>24.62</c:v>
                </c:pt>
                <c:pt idx="7">
                  <c:v>25.1</c:v>
                </c:pt>
                <c:pt idx="8">
                  <c:v>9.4</c:v>
                </c:pt>
                <c:pt idx="9">
                  <c:v>8.18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16.62</c:v>
                </c:pt>
                <c:pt idx="1">
                  <c:v>19.779999999999998</c:v>
                </c:pt>
                <c:pt idx="2">
                  <c:v>19.03</c:v>
                </c:pt>
                <c:pt idx="3">
                  <c:v>14.56</c:v>
                </c:pt>
                <c:pt idx="4">
                  <c:v>12.56</c:v>
                </c:pt>
                <c:pt idx="5">
                  <c:v>1.6900000000000002</c:v>
                </c:pt>
                <c:pt idx="6">
                  <c:v>25.22</c:v>
                </c:pt>
                <c:pt idx="7">
                  <c:v>24.29</c:v>
                </c:pt>
                <c:pt idx="8">
                  <c:v>4.37</c:v>
                </c:pt>
                <c:pt idx="9">
                  <c:v>7.85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22.24</c:v>
                </c:pt>
                <c:pt idx="1">
                  <c:v>22.110000000000003</c:v>
                </c:pt>
                <c:pt idx="2">
                  <c:v>11</c:v>
                </c:pt>
                <c:pt idx="3">
                  <c:v>0.81399999999999995</c:v>
                </c:pt>
                <c:pt idx="4">
                  <c:v>13.09</c:v>
                </c:pt>
                <c:pt idx="5">
                  <c:v>23.3</c:v>
                </c:pt>
                <c:pt idx="6">
                  <c:v>8.4500000000000011</c:v>
                </c:pt>
                <c:pt idx="7">
                  <c:v>11.31</c:v>
                </c:pt>
                <c:pt idx="8">
                  <c:v>13.48</c:v>
                </c:pt>
                <c:pt idx="9">
                  <c:v>12.639999999999999</c:v>
                </c:pt>
              </c:numCache>
            </c:numRef>
          </c:val>
        </c:ser>
        <c:dLbls>
          <c:showVal val="1"/>
        </c:dLbls>
        <c:axId val="109572480"/>
        <c:axId val="109574016"/>
      </c:barChart>
      <c:catAx>
        <c:axId val="10957248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9574016"/>
        <c:crosses val="autoZero"/>
        <c:auto val="1"/>
        <c:lblAlgn val="ctr"/>
        <c:lblOffset val="100"/>
      </c:catAx>
      <c:valAx>
        <c:axId val="10957401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957248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1.5</c:v>
                </c:pt>
                <c:pt idx="1">
                  <c:v>2.5</c:v>
                </c:pt>
                <c:pt idx="2">
                  <c:v>3.3</c:v>
                </c:pt>
                <c:pt idx="3">
                  <c:v>2.6</c:v>
                </c:pt>
                <c:pt idx="4">
                  <c:v>1.9000000000000001</c:v>
                </c:pt>
                <c:pt idx="5">
                  <c:v>3.1</c:v>
                </c:pt>
                <c:pt idx="6">
                  <c:v>4</c:v>
                </c:pt>
                <c:pt idx="7">
                  <c:v>2.4</c:v>
                </c:pt>
                <c:pt idx="8">
                  <c:v>1</c:v>
                </c:pt>
                <c:pt idx="9" formatCode="0.00">
                  <c:v>1.6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3.2</c:v>
                </c:pt>
                <c:pt idx="1">
                  <c:v>1.5</c:v>
                </c:pt>
                <c:pt idx="2">
                  <c:v>5.8</c:v>
                </c:pt>
                <c:pt idx="3">
                  <c:v>4.2</c:v>
                </c:pt>
                <c:pt idx="4">
                  <c:v>1.6</c:v>
                </c:pt>
                <c:pt idx="5">
                  <c:v>5.4</c:v>
                </c:pt>
                <c:pt idx="6">
                  <c:v>3.7</c:v>
                </c:pt>
                <c:pt idx="7">
                  <c:v>2.2999999999999998</c:v>
                </c:pt>
                <c:pt idx="8">
                  <c:v>0.27100000000000002</c:v>
                </c:pt>
                <c:pt idx="9" formatCode="0.00">
                  <c:v>0.53900000000000003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1.1000000000000001</c:v>
                </c:pt>
                <c:pt idx="1">
                  <c:v>0.35300000000000009</c:v>
                </c:pt>
                <c:pt idx="2">
                  <c:v>0.37100000000000011</c:v>
                </c:pt>
                <c:pt idx="3">
                  <c:v>1.5</c:v>
                </c:pt>
                <c:pt idx="4">
                  <c:v>0.68100000000000005</c:v>
                </c:pt>
                <c:pt idx="5">
                  <c:v>1.7</c:v>
                </c:pt>
                <c:pt idx="6">
                  <c:v>0.57199999999999995</c:v>
                </c:pt>
                <c:pt idx="7">
                  <c:v>1.8</c:v>
                </c:pt>
                <c:pt idx="8">
                  <c:v>1.9000000000000001</c:v>
                </c:pt>
                <c:pt idx="9" formatCode="0.00">
                  <c:v>1.7</c:v>
                </c:pt>
              </c:numCache>
            </c:numRef>
          </c:val>
        </c:ser>
        <c:dLbls>
          <c:showVal val="1"/>
        </c:dLbls>
        <c:axId val="115983104"/>
        <c:axId val="115984640"/>
      </c:barChart>
      <c:catAx>
        <c:axId val="1159831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15984640"/>
        <c:crosses val="autoZero"/>
        <c:auto val="1"/>
        <c:lblAlgn val="ctr"/>
        <c:lblOffset val="100"/>
      </c:catAx>
      <c:valAx>
        <c:axId val="11598464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1598310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0.49500000000000011</c:v>
                </c:pt>
                <c:pt idx="1">
                  <c:v>0.39500000000000013</c:v>
                </c:pt>
                <c:pt idx="2">
                  <c:v>0.53400000000000003</c:v>
                </c:pt>
                <c:pt idx="3">
                  <c:v>0.25</c:v>
                </c:pt>
                <c:pt idx="4">
                  <c:v>0.18800000000000006</c:v>
                </c:pt>
                <c:pt idx="5">
                  <c:v>2.6</c:v>
                </c:pt>
                <c:pt idx="6">
                  <c:v>0.81899999999999995</c:v>
                </c:pt>
                <c:pt idx="7">
                  <c:v>0.57700000000000018</c:v>
                </c:pt>
                <c:pt idx="8">
                  <c:v>0.56299999999999994</c:v>
                </c:pt>
                <c:pt idx="9" formatCode="0.00">
                  <c:v>1.1000000000000001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0.40300000000000002</c:v>
                </c:pt>
                <c:pt idx="1">
                  <c:v>0.69499999999999995</c:v>
                </c:pt>
                <c:pt idx="2">
                  <c:v>1.3</c:v>
                </c:pt>
                <c:pt idx="3">
                  <c:v>0.31300000000000011</c:v>
                </c:pt>
                <c:pt idx="4">
                  <c:v>1.9000000000000001</c:v>
                </c:pt>
                <c:pt idx="5">
                  <c:v>0.30100000000000016</c:v>
                </c:pt>
                <c:pt idx="6" formatCode="0.00">
                  <c:v>0.111</c:v>
                </c:pt>
                <c:pt idx="7">
                  <c:v>4.5</c:v>
                </c:pt>
                <c:pt idx="8">
                  <c:v>0.71500000000000019</c:v>
                </c:pt>
                <c:pt idx="9" formatCode="0.00">
                  <c:v>0.1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1.2</c:v>
                </c:pt>
                <c:pt idx="1">
                  <c:v>0.39300000000000013</c:v>
                </c:pt>
                <c:pt idx="2">
                  <c:v>0.93100000000000005</c:v>
                </c:pt>
                <c:pt idx="3">
                  <c:v>1.1000000000000001</c:v>
                </c:pt>
                <c:pt idx="4">
                  <c:v>0.40300000000000002</c:v>
                </c:pt>
                <c:pt idx="5">
                  <c:v>1.4</c:v>
                </c:pt>
                <c:pt idx="6">
                  <c:v>1</c:v>
                </c:pt>
                <c:pt idx="7">
                  <c:v>1.4</c:v>
                </c:pt>
                <c:pt idx="8">
                  <c:v>1.4</c:v>
                </c:pt>
                <c:pt idx="9" formatCode="0.00">
                  <c:v>1.3</c:v>
                </c:pt>
              </c:numCache>
            </c:numRef>
          </c:val>
        </c:ser>
        <c:dLbls>
          <c:showVal val="1"/>
        </c:dLbls>
        <c:axId val="118494336"/>
        <c:axId val="118495872"/>
      </c:barChart>
      <c:catAx>
        <c:axId val="1184943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18495872"/>
        <c:crosses val="autoZero"/>
        <c:auto val="1"/>
        <c:lblAlgn val="ctr"/>
        <c:lblOffset val="100"/>
      </c:catAx>
      <c:valAx>
        <c:axId val="11849587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1849433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1988169467471755E-2"/>
          <c:y val="0.11126728064271209"/>
          <c:w val="0.94074263435922134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1.6400000000000001</c:v>
                </c:pt>
                <c:pt idx="1">
                  <c:v>2.9099999999999997</c:v>
                </c:pt>
                <c:pt idx="2">
                  <c:v>3.65</c:v>
                </c:pt>
                <c:pt idx="3">
                  <c:v>2.44</c:v>
                </c:pt>
                <c:pt idx="4">
                  <c:v>1.82</c:v>
                </c:pt>
                <c:pt idx="5">
                  <c:v>4.25</c:v>
                </c:pt>
                <c:pt idx="6">
                  <c:v>10.9</c:v>
                </c:pt>
                <c:pt idx="7">
                  <c:v>14.2</c:v>
                </c:pt>
                <c:pt idx="8">
                  <c:v>1.01</c:v>
                </c:pt>
                <c:pt idx="9">
                  <c:v>2.3299999999999992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2.12</c:v>
                </c:pt>
                <c:pt idx="1">
                  <c:v>3.8499999999999992</c:v>
                </c:pt>
                <c:pt idx="2">
                  <c:v>6.71</c:v>
                </c:pt>
                <c:pt idx="3">
                  <c:v>3.71</c:v>
                </c:pt>
                <c:pt idx="4">
                  <c:v>2.88</c:v>
                </c:pt>
                <c:pt idx="5">
                  <c:v>24.09</c:v>
                </c:pt>
                <c:pt idx="6">
                  <c:v>8.3800000000000008</c:v>
                </c:pt>
                <c:pt idx="7">
                  <c:v>3.63</c:v>
                </c:pt>
                <c:pt idx="8">
                  <c:v>1.45</c:v>
                </c:pt>
                <c:pt idx="9">
                  <c:v>13.950000000000003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12.78</c:v>
                </c:pt>
                <c:pt idx="1">
                  <c:v>5.6</c:v>
                </c:pt>
                <c:pt idx="2">
                  <c:v>3.7600000000000002</c:v>
                </c:pt>
                <c:pt idx="3">
                  <c:v>9.67</c:v>
                </c:pt>
                <c:pt idx="4">
                  <c:v>3.66</c:v>
                </c:pt>
                <c:pt idx="5">
                  <c:v>7.5</c:v>
                </c:pt>
                <c:pt idx="6">
                  <c:v>23.09</c:v>
                </c:pt>
                <c:pt idx="7">
                  <c:v>9.43</c:v>
                </c:pt>
                <c:pt idx="8">
                  <c:v>6.88</c:v>
                </c:pt>
                <c:pt idx="9">
                  <c:v>7.8</c:v>
                </c:pt>
              </c:numCache>
            </c:numRef>
          </c:val>
        </c:ser>
        <c:dLbls>
          <c:showVal val="1"/>
        </c:dLbls>
        <c:axId val="118662656"/>
        <c:axId val="118664192"/>
      </c:barChart>
      <c:catAx>
        <c:axId val="1186626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18664192"/>
        <c:crosses val="autoZero"/>
        <c:auto val="1"/>
        <c:lblAlgn val="ctr"/>
        <c:lblOffset val="100"/>
      </c:catAx>
      <c:valAx>
        <c:axId val="11866419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1866265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="" xmlns:p14="http://schemas.microsoft.com/office/powerpoint/2010/main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2 (Group3)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January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24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–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31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January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="" xmlns:p14="http://schemas.microsoft.com/office/powerpoint/2010/main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12791043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Group2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AlBida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10:45PM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29.319103, 48.088258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STARBUCKS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Bayan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07:00PM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29.304733, 48.044239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–BLUCK2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Hawali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10:22PM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29.344472, 48.015310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BIN KHALDOUN ST.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Jabriyah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09:10PM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29.320816, 48.023382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Midan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Hawali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10:35PM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29.341477, 48.044627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ALSHAAB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PARKING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Mishref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06:10PM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29.271710, 48.081449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WALKING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Mubarak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AlAbdullah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07:36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29.272972, 48.043475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 BLUCK6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Rumaithya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08:18PM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29.316273, 48.086935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HARDEES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Salmiyah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09:17PM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29.328347, 48.081500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CITY CENTER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Salwa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08:14PM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29.297100, 48.077103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10 areas next to each 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 3 Testing Areas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90599"/>
            <a:ext cx="86106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20743</TotalTime>
  <Words>513</Words>
  <Application>Microsoft Office PowerPoint</Application>
  <PresentationFormat>On-screen Show (4:3)</PresentationFormat>
  <Paragraphs>147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faisal</cp:lastModifiedBy>
  <cp:revision>1366</cp:revision>
  <dcterms:created xsi:type="dcterms:W3CDTF">2012-10-01T05:39:34Z</dcterms:created>
  <dcterms:modified xsi:type="dcterms:W3CDTF">2016-02-02T08:08:08Z</dcterms:modified>
</cp:coreProperties>
</file>