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3.12</c:v>
                </c:pt>
                <c:pt idx="1">
                  <c:v>2.46</c:v>
                </c:pt>
                <c:pt idx="2">
                  <c:v>6.45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4</c:v>
                </c:pt>
                <c:pt idx="1">
                  <c:v>7.67</c:v>
                </c:pt>
                <c:pt idx="2">
                  <c:v>7.69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2.66</c:v>
                </c:pt>
                <c:pt idx="1">
                  <c:v>1.35</c:v>
                </c:pt>
                <c:pt idx="2">
                  <c:v>8.74</c:v>
                </c:pt>
              </c:numCache>
            </c:numRef>
          </c:val>
        </c:ser>
        <c:dLbls>
          <c:showVal val="1"/>
        </c:dLbls>
        <c:axId val="77454720"/>
        <c:axId val="77866112"/>
      </c:barChart>
      <c:catAx>
        <c:axId val="7745472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866112"/>
        <c:crosses val="autoZero"/>
        <c:auto val="1"/>
        <c:lblAlgn val="ctr"/>
        <c:lblOffset val="100"/>
      </c:catAx>
      <c:valAx>
        <c:axId val="778661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745472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0.12</c:v>
                </c:pt>
                <c:pt idx="1">
                  <c:v>22.86</c:v>
                </c:pt>
                <c:pt idx="2">
                  <c:v>19.489999999999998</c:v>
                </c:pt>
                <c:pt idx="3">
                  <c:v>22.82</c:v>
                </c:pt>
                <c:pt idx="4">
                  <c:v>8.83</c:v>
                </c:pt>
                <c:pt idx="5">
                  <c:v>13.83</c:v>
                </c:pt>
                <c:pt idx="6">
                  <c:v>11.63</c:v>
                </c:pt>
                <c:pt idx="7">
                  <c:v>0.36</c:v>
                </c:pt>
                <c:pt idx="8">
                  <c:v>5.63</c:v>
                </c:pt>
                <c:pt idx="9">
                  <c:v>8.19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15.95</c:v>
                </c:pt>
                <c:pt idx="1">
                  <c:v>14.97</c:v>
                </c:pt>
                <c:pt idx="2">
                  <c:v>6.24</c:v>
                </c:pt>
                <c:pt idx="3">
                  <c:v>9.6199999999999992</c:v>
                </c:pt>
                <c:pt idx="4">
                  <c:v>2.2599999999999998</c:v>
                </c:pt>
                <c:pt idx="5">
                  <c:v>0.67</c:v>
                </c:pt>
                <c:pt idx="6">
                  <c:v>0.17</c:v>
                </c:pt>
                <c:pt idx="7">
                  <c:v>3.11</c:v>
                </c:pt>
                <c:pt idx="8">
                  <c:v>3.79</c:v>
                </c:pt>
                <c:pt idx="9">
                  <c:v>24.6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8.6</c:v>
                </c:pt>
                <c:pt idx="1">
                  <c:v>9.33</c:v>
                </c:pt>
                <c:pt idx="2">
                  <c:v>5.76</c:v>
                </c:pt>
                <c:pt idx="3">
                  <c:v>8.2899999999999991</c:v>
                </c:pt>
                <c:pt idx="4">
                  <c:v>5.69</c:v>
                </c:pt>
                <c:pt idx="5">
                  <c:v>6.26</c:v>
                </c:pt>
                <c:pt idx="6">
                  <c:v>1.35</c:v>
                </c:pt>
                <c:pt idx="7">
                  <c:v>2.41</c:v>
                </c:pt>
                <c:pt idx="8">
                  <c:v>4.8499999999999996</c:v>
                </c:pt>
                <c:pt idx="9">
                  <c:v>26.46</c:v>
                </c:pt>
              </c:numCache>
            </c:numRef>
          </c:val>
        </c:ser>
        <c:dLbls>
          <c:showVal val="1"/>
        </c:dLbls>
        <c:axId val="96856704"/>
        <c:axId val="101724544"/>
      </c:barChart>
      <c:catAx>
        <c:axId val="968567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1724544"/>
        <c:crosses val="autoZero"/>
        <c:auto val="1"/>
        <c:lblAlgn val="ctr"/>
        <c:lblOffset val="100"/>
      </c:catAx>
      <c:valAx>
        <c:axId val="10172454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8567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5.81</c:v>
                </c:pt>
                <c:pt idx="1">
                  <c:v>1.1399999999999999</c:v>
                </c:pt>
                <c:pt idx="2">
                  <c:v>11.38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8.3000000000000007</c:v>
                </c:pt>
                <c:pt idx="1">
                  <c:v>1.23</c:v>
                </c:pt>
                <c:pt idx="2">
                  <c:v>8.14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6.62</c:v>
                </c:pt>
                <c:pt idx="1">
                  <c:v>1.1299999999999999</c:v>
                </c:pt>
                <c:pt idx="2">
                  <c:v>7.9</c:v>
                </c:pt>
              </c:numCache>
            </c:numRef>
          </c:val>
        </c:ser>
        <c:dLbls>
          <c:showVal val="1"/>
        </c:dLbls>
        <c:axId val="78044160"/>
        <c:axId val="77927168"/>
      </c:barChart>
      <c:catAx>
        <c:axId val="78044160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7927168"/>
        <c:crosses val="autoZero"/>
        <c:auto val="1"/>
        <c:lblAlgn val="ctr"/>
        <c:lblOffset val="100"/>
      </c:catAx>
      <c:valAx>
        <c:axId val="779271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8044160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1.1499999999999999</c:v>
                </c:pt>
                <c:pt idx="1">
                  <c:v>14.35</c:v>
                </c:pt>
                <c:pt idx="2">
                  <c:v>0.8</c:v>
                </c:pt>
                <c:pt idx="3">
                  <c:v>1.03</c:v>
                </c:pt>
                <c:pt idx="4">
                  <c:v>3.51</c:v>
                </c:pt>
                <c:pt idx="5">
                  <c:v>3.3000000000000002E-2</c:v>
                </c:pt>
                <c:pt idx="6">
                  <c:v>0.97699999999999998</c:v>
                </c:pt>
                <c:pt idx="7">
                  <c:v>0.91500000000000004</c:v>
                </c:pt>
                <c:pt idx="8">
                  <c:v>4.55</c:v>
                </c:pt>
                <c:pt idx="9">
                  <c:v>3.91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2.72</c:v>
                </c:pt>
                <c:pt idx="1">
                  <c:v>13.28</c:v>
                </c:pt>
                <c:pt idx="2">
                  <c:v>2.46</c:v>
                </c:pt>
                <c:pt idx="3">
                  <c:v>1.94</c:v>
                </c:pt>
                <c:pt idx="4">
                  <c:v>4.0000000000000001E-3</c:v>
                </c:pt>
                <c:pt idx="5">
                  <c:v>6.39</c:v>
                </c:pt>
                <c:pt idx="6">
                  <c:v>2.88</c:v>
                </c:pt>
                <c:pt idx="7">
                  <c:v>2.0499999999999998</c:v>
                </c:pt>
                <c:pt idx="8">
                  <c:v>9.1999999999999998E-2</c:v>
                </c:pt>
                <c:pt idx="9">
                  <c:v>8.17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2.76</c:v>
                </c:pt>
                <c:pt idx="1">
                  <c:v>6.7</c:v>
                </c:pt>
                <c:pt idx="2">
                  <c:v>7.52</c:v>
                </c:pt>
                <c:pt idx="3">
                  <c:v>0.30399999999999999</c:v>
                </c:pt>
                <c:pt idx="4">
                  <c:v>0.749</c:v>
                </c:pt>
                <c:pt idx="5">
                  <c:v>0.16</c:v>
                </c:pt>
                <c:pt idx="6">
                  <c:v>0.66100000000000003</c:v>
                </c:pt>
                <c:pt idx="7">
                  <c:v>2.91</c:v>
                </c:pt>
                <c:pt idx="8">
                  <c:v>2.44</c:v>
                </c:pt>
                <c:pt idx="9">
                  <c:v>2.35</c:v>
                </c:pt>
              </c:numCache>
            </c:numRef>
          </c:val>
        </c:ser>
        <c:dLbls>
          <c:showVal val="1"/>
        </c:dLbls>
        <c:axId val="77974528"/>
        <c:axId val="78271232"/>
      </c:barChart>
      <c:catAx>
        <c:axId val="779745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8271232"/>
        <c:crosses val="autoZero"/>
        <c:auto val="1"/>
        <c:lblAlgn val="ctr"/>
        <c:lblOffset val="100"/>
      </c:catAx>
      <c:valAx>
        <c:axId val="782712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79745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3.12</c:v>
                </c:pt>
                <c:pt idx="1">
                  <c:v>19.850000000000001</c:v>
                </c:pt>
                <c:pt idx="2">
                  <c:v>17.39</c:v>
                </c:pt>
                <c:pt idx="3">
                  <c:v>1.48</c:v>
                </c:pt>
                <c:pt idx="4">
                  <c:v>7.45</c:v>
                </c:pt>
                <c:pt idx="5">
                  <c:v>14.97</c:v>
                </c:pt>
                <c:pt idx="6">
                  <c:v>1.32</c:v>
                </c:pt>
                <c:pt idx="7">
                  <c:v>1.63</c:v>
                </c:pt>
                <c:pt idx="8">
                  <c:v>15.22</c:v>
                </c:pt>
                <c:pt idx="9">
                  <c:v>8.4499999999999993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13.93</c:v>
                </c:pt>
                <c:pt idx="1">
                  <c:v>18.28</c:v>
                </c:pt>
                <c:pt idx="2">
                  <c:v>5.8</c:v>
                </c:pt>
                <c:pt idx="3">
                  <c:v>10.07</c:v>
                </c:pt>
                <c:pt idx="4">
                  <c:v>10.9</c:v>
                </c:pt>
                <c:pt idx="5">
                  <c:v>13.05</c:v>
                </c:pt>
                <c:pt idx="6">
                  <c:v>4.46</c:v>
                </c:pt>
                <c:pt idx="7">
                  <c:v>8.33</c:v>
                </c:pt>
                <c:pt idx="8">
                  <c:v>23.56</c:v>
                </c:pt>
                <c:pt idx="9">
                  <c:v>12.85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8.6300000000000008</c:v>
                </c:pt>
                <c:pt idx="1">
                  <c:v>13.07</c:v>
                </c:pt>
                <c:pt idx="2">
                  <c:v>10.57</c:v>
                </c:pt>
                <c:pt idx="3">
                  <c:v>1.97</c:v>
                </c:pt>
                <c:pt idx="4">
                  <c:v>16.440000000000001</c:v>
                </c:pt>
                <c:pt idx="5">
                  <c:v>0.24199999999999999</c:v>
                </c:pt>
                <c:pt idx="6">
                  <c:v>1.02</c:v>
                </c:pt>
                <c:pt idx="7">
                  <c:v>5.36</c:v>
                </c:pt>
                <c:pt idx="8">
                  <c:v>3.82</c:v>
                </c:pt>
                <c:pt idx="9">
                  <c:v>16.489999999999998</c:v>
                </c:pt>
              </c:numCache>
            </c:numRef>
          </c:val>
        </c:ser>
        <c:dLbls>
          <c:showVal val="1"/>
        </c:dLbls>
        <c:axId val="84226432"/>
        <c:axId val="84227968"/>
      </c:barChart>
      <c:catAx>
        <c:axId val="842264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4227968"/>
        <c:crosses val="autoZero"/>
        <c:auto val="1"/>
        <c:lblAlgn val="ctr"/>
        <c:lblOffset val="100"/>
      </c:catAx>
      <c:valAx>
        <c:axId val="842279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42264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7.77</c:v>
                </c:pt>
                <c:pt idx="1">
                  <c:v>7.76</c:v>
                </c:pt>
                <c:pt idx="2">
                  <c:v>2E-3</c:v>
                </c:pt>
                <c:pt idx="3">
                  <c:v>5.34</c:v>
                </c:pt>
                <c:pt idx="4">
                  <c:v>7.56</c:v>
                </c:pt>
                <c:pt idx="5">
                  <c:v>8.02</c:v>
                </c:pt>
                <c:pt idx="6">
                  <c:v>7.75</c:v>
                </c:pt>
                <c:pt idx="7">
                  <c:v>5.72</c:v>
                </c:pt>
                <c:pt idx="8">
                  <c:v>2E-3</c:v>
                </c:pt>
                <c:pt idx="9">
                  <c:v>8.15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9.7100000000000009</c:v>
                </c:pt>
                <c:pt idx="1">
                  <c:v>8.0399999999999991</c:v>
                </c:pt>
                <c:pt idx="2">
                  <c:v>5.41</c:v>
                </c:pt>
                <c:pt idx="3">
                  <c:v>8.07</c:v>
                </c:pt>
                <c:pt idx="4">
                  <c:v>7.76</c:v>
                </c:pt>
                <c:pt idx="5">
                  <c:v>7.19</c:v>
                </c:pt>
                <c:pt idx="6">
                  <c:v>5.79</c:v>
                </c:pt>
                <c:pt idx="7">
                  <c:v>6.44</c:v>
                </c:pt>
                <c:pt idx="8">
                  <c:v>17.34</c:v>
                </c:pt>
                <c:pt idx="9">
                  <c:v>7.24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4.0599999999999996</c:v>
                </c:pt>
                <c:pt idx="1">
                  <c:v>1.02</c:v>
                </c:pt>
                <c:pt idx="2">
                  <c:v>3.88</c:v>
                </c:pt>
                <c:pt idx="3">
                  <c:v>8.0399999999999991</c:v>
                </c:pt>
                <c:pt idx="4">
                  <c:v>4.5</c:v>
                </c:pt>
                <c:pt idx="5">
                  <c:v>4.93</c:v>
                </c:pt>
                <c:pt idx="6">
                  <c:v>4.17</c:v>
                </c:pt>
                <c:pt idx="7">
                  <c:v>23.45</c:v>
                </c:pt>
                <c:pt idx="8">
                  <c:v>4.83</c:v>
                </c:pt>
                <c:pt idx="9">
                  <c:v>7.33</c:v>
                </c:pt>
              </c:numCache>
            </c:numRef>
          </c:val>
        </c:ser>
        <c:dLbls>
          <c:showVal val="1"/>
        </c:dLbls>
        <c:axId val="85020672"/>
        <c:axId val="85022208"/>
      </c:barChart>
      <c:catAx>
        <c:axId val="850206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022208"/>
        <c:crosses val="autoZero"/>
        <c:auto val="1"/>
        <c:lblAlgn val="ctr"/>
        <c:lblOffset val="100"/>
      </c:catAx>
      <c:valAx>
        <c:axId val="850222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0206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8.5399999999999991</c:v>
                </c:pt>
                <c:pt idx="1">
                  <c:v>8.64</c:v>
                </c:pt>
                <c:pt idx="2">
                  <c:v>26.86</c:v>
                </c:pt>
                <c:pt idx="3">
                  <c:v>7.23</c:v>
                </c:pt>
                <c:pt idx="4">
                  <c:v>8.61</c:v>
                </c:pt>
                <c:pt idx="5">
                  <c:v>8.75</c:v>
                </c:pt>
                <c:pt idx="6">
                  <c:v>8.36</c:v>
                </c:pt>
                <c:pt idx="7">
                  <c:v>7.56</c:v>
                </c:pt>
                <c:pt idx="8">
                  <c:v>7.78</c:v>
                </c:pt>
                <c:pt idx="9">
                  <c:v>10.26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10.08</c:v>
                </c:pt>
                <c:pt idx="1">
                  <c:v>8.59</c:v>
                </c:pt>
                <c:pt idx="2">
                  <c:v>7.89</c:v>
                </c:pt>
                <c:pt idx="3">
                  <c:v>9.4499999999999993</c:v>
                </c:pt>
                <c:pt idx="4">
                  <c:v>8.18</c:v>
                </c:pt>
                <c:pt idx="5">
                  <c:v>8.56</c:v>
                </c:pt>
                <c:pt idx="6">
                  <c:v>7</c:v>
                </c:pt>
                <c:pt idx="7">
                  <c:v>7.4</c:v>
                </c:pt>
                <c:pt idx="8">
                  <c:v>17.86</c:v>
                </c:pt>
                <c:pt idx="9">
                  <c:v>8.0399999999999991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4.59</c:v>
                </c:pt>
                <c:pt idx="1">
                  <c:v>5.78</c:v>
                </c:pt>
                <c:pt idx="2">
                  <c:v>4.34</c:v>
                </c:pt>
                <c:pt idx="3">
                  <c:v>8.5299999999999994</c:v>
                </c:pt>
                <c:pt idx="4">
                  <c:v>7.58</c:v>
                </c:pt>
                <c:pt idx="5">
                  <c:v>6.41</c:v>
                </c:pt>
                <c:pt idx="6">
                  <c:v>5.27</c:v>
                </c:pt>
                <c:pt idx="7">
                  <c:v>24.91</c:v>
                </c:pt>
                <c:pt idx="8">
                  <c:v>5.69</c:v>
                </c:pt>
                <c:pt idx="9">
                  <c:v>8.5399999999999991</c:v>
                </c:pt>
              </c:numCache>
            </c:numRef>
          </c:val>
        </c:ser>
        <c:dLbls>
          <c:showVal val="1"/>
        </c:dLbls>
        <c:axId val="85914752"/>
        <c:axId val="85916288"/>
      </c:barChart>
      <c:catAx>
        <c:axId val="859147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5916288"/>
        <c:crosses val="autoZero"/>
        <c:auto val="1"/>
        <c:lblAlgn val="ctr"/>
        <c:lblOffset val="100"/>
      </c:catAx>
      <c:valAx>
        <c:axId val="859162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591475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1.2</c:v>
                </c:pt>
                <c:pt idx="1">
                  <c:v>1.9</c:v>
                </c:pt>
                <c:pt idx="2">
                  <c:v>5.3</c:v>
                </c:pt>
                <c:pt idx="3">
                  <c:v>0.98299999999999998</c:v>
                </c:pt>
                <c:pt idx="4">
                  <c:v>1.5</c:v>
                </c:pt>
                <c:pt idx="5">
                  <c:v>5.0999999999999996</c:v>
                </c:pt>
                <c:pt idx="6">
                  <c:v>0.94</c:v>
                </c:pt>
                <c:pt idx="7">
                  <c:v>1.3</c:v>
                </c:pt>
                <c:pt idx="8">
                  <c:v>4.7</c:v>
                </c:pt>
                <c:pt idx="9" formatCode="0.00">
                  <c:v>1.7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22.5</c:v>
                </c:pt>
                <c:pt idx="1">
                  <c:v>28.2</c:v>
                </c:pt>
                <c:pt idx="2">
                  <c:v>1.5</c:v>
                </c:pt>
                <c:pt idx="3">
                  <c:v>0.626</c:v>
                </c:pt>
                <c:pt idx="4">
                  <c:v>2.8</c:v>
                </c:pt>
                <c:pt idx="5">
                  <c:v>7.5</c:v>
                </c:pt>
                <c:pt idx="6">
                  <c:v>2.4</c:v>
                </c:pt>
                <c:pt idx="7">
                  <c:v>4.9000000000000004</c:v>
                </c:pt>
                <c:pt idx="8">
                  <c:v>5.9</c:v>
                </c:pt>
                <c:pt idx="9" formatCode="0.00">
                  <c:v>0.40100000000000002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1.3</c:v>
                </c:pt>
                <c:pt idx="1">
                  <c:v>2.1</c:v>
                </c:pt>
                <c:pt idx="2">
                  <c:v>0.626</c:v>
                </c:pt>
                <c:pt idx="3">
                  <c:v>1.6</c:v>
                </c:pt>
                <c:pt idx="4">
                  <c:v>2.2000000000000002</c:v>
                </c:pt>
                <c:pt idx="5">
                  <c:v>0.44900000000000001</c:v>
                </c:pt>
                <c:pt idx="6">
                  <c:v>0.20899999999999999</c:v>
                </c:pt>
                <c:pt idx="7">
                  <c:v>2.2000000000000002</c:v>
                </c:pt>
                <c:pt idx="8">
                  <c:v>0.67100000000000004</c:v>
                </c:pt>
                <c:pt idx="9" formatCode="0.00">
                  <c:v>2.1</c:v>
                </c:pt>
              </c:numCache>
            </c:numRef>
          </c:val>
        </c:ser>
        <c:dLbls>
          <c:showVal val="1"/>
        </c:dLbls>
        <c:axId val="92325376"/>
        <c:axId val="92326912"/>
      </c:barChart>
      <c:catAx>
        <c:axId val="923253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2326912"/>
        <c:crosses val="autoZero"/>
        <c:auto val="1"/>
        <c:lblAlgn val="ctr"/>
        <c:lblOffset val="100"/>
      </c:catAx>
      <c:valAx>
        <c:axId val="923269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23253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1.1000000000000001</c:v>
                </c:pt>
                <c:pt idx="1">
                  <c:v>0.97099999999999997</c:v>
                </c:pt>
                <c:pt idx="2">
                  <c:v>1.5</c:v>
                </c:pt>
                <c:pt idx="3">
                  <c:v>1.6</c:v>
                </c:pt>
                <c:pt idx="4">
                  <c:v>1.6</c:v>
                </c:pt>
                <c:pt idx="5">
                  <c:v>0.433</c:v>
                </c:pt>
                <c:pt idx="6">
                  <c:v>1.9</c:v>
                </c:pt>
                <c:pt idx="7">
                  <c:v>0.27400000000000002</c:v>
                </c:pt>
                <c:pt idx="8">
                  <c:v>0.39</c:v>
                </c:pt>
                <c:pt idx="9" formatCode="0.00">
                  <c:v>1.6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0.95899999999999996</c:v>
                </c:pt>
                <c:pt idx="1">
                  <c:v>0.36199999999999999</c:v>
                </c:pt>
                <c:pt idx="2">
                  <c:v>0.254</c:v>
                </c:pt>
                <c:pt idx="3">
                  <c:v>6.1</c:v>
                </c:pt>
                <c:pt idx="4">
                  <c:v>0.72899999999999998</c:v>
                </c:pt>
                <c:pt idx="5">
                  <c:v>0.74199999999999999</c:v>
                </c:pt>
                <c:pt idx="6" formatCode="0.00">
                  <c:v>0.08</c:v>
                </c:pt>
                <c:pt idx="7">
                  <c:v>0.36399999999999999</c:v>
                </c:pt>
                <c:pt idx="8">
                  <c:v>0.85499999999999998</c:v>
                </c:pt>
                <c:pt idx="9" formatCode="0.00">
                  <c:v>1.9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 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0.83299999999999996</c:v>
                </c:pt>
                <c:pt idx="1">
                  <c:v>0.96599999999999997</c:v>
                </c:pt>
                <c:pt idx="2">
                  <c:v>0.86899999999999999</c:v>
                </c:pt>
                <c:pt idx="3">
                  <c:v>1.9</c:v>
                </c:pt>
                <c:pt idx="4">
                  <c:v>1.2</c:v>
                </c:pt>
                <c:pt idx="5">
                  <c:v>0.28899999999999998</c:v>
                </c:pt>
                <c:pt idx="6">
                  <c:v>1.5</c:v>
                </c:pt>
                <c:pt idx="7">
                  <c:v>0.55500000000000005</c:v>
                </c:pt>
                <c:pt idx="8">
                  <c:v>1.1000000000000001</c:v>
                </c:pt>
                <c:pt idx="9" formatCode="0.00">
                  <c:v>2.1</c:v>
                </c:pt>
              </c:numCache>
            </c:numRef>
          </c:val>
        </c:ser>
        <c:dLbls>
          <c:showVal val="1"/>
        </c:dLbls>
        <c:axId val="95881088"/>
        <c:axId val="95882624"/>
      </c:barChart>
      <c:catAx>
        <c:axId val="958810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5882624"/>
        <c:crosses val="autoZero"/>
        <c:auto val="1"/>
        <c:lblAlgn val="ctr"/>
        <c:lblOffset val="100"/>
      </c:catAx>
      <c:valAx>
        <c:axId val="9588262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58810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56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0.93</c:v>
                </c:pt>
                <c:pt idx="1">
                  <c:v>31.25</c:v>
                </c:pt>
                <c:pt idx="2">
                  <c:v>3.31</c:v>
                </c:pt>
                <c:pt idx="3">
                  <c:v>1.61</c:v>
                </c:pt>
                <c:pt idx="4">
                  <c:v>1.32</c:v>
                </c:pt>
                <c:pt idx="5">
                  <c:v>12.77</c:v>
                </c:pt>
                <c:pt idx="6">
                  <c:v>0.97</c:v>
                </c:pt>
                <c:pt idx="7">
                  <c:v>2.1800000000000002</c:v>
                </c:pt>
                <c:pt idx="8">
                  <c:v>9.75</c:v>
                </c:pt>
                <c:pt idx="9">
                  <c:v>0.45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30.6</c:v>
                </c:pt>
                <c:pt idx="1">
                  <c:v>3.24</c:v>
                </c:pt>
                <c:pt idx="2">
                  <c:v>2.27</c:v>
                </c:pt>
                <c:pt idx="3">
                  <c:v>6.89</c:v>
                </c:pt>
                <c:pt idx="4">
                  <c:v>2.85</c:v>
                </c:pt>
                <c:pt idx="5">
                  <c:v>8.0299999999999994</c:v>
                </c:pt>
                <c:pt idx="6">
                  <c:v>1.9</c:v>
                </c:pt>
                <c:pt idx="7">
                  <c:v>6.17</c:v>
                </c:pt>
                <c:pt idx="8">
                  <c:v>11.51</c:v>
                </c:pt>
                <c:pt idx="9">
                  <c:v>3.39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Abdullah AlMubarak</c:v>
                </c:pt>
                <c:pt idx="1">
                  <c:v>AlArdiyah Ind.</c:v>
                </c:pt>
                <c:pt idx="2">
                  <c:v>AlArdiyah </c:v>
                </c:pt>
                <c:pt idx="3">
                  <c:v>AlFrdoos</c:v>
                </c:pt>
                <c:pt idx="4">
                  <c:v>AlRabiyah</c:v>
                </c:pt>
                <c:pt idx="5">
                  <c:v>AlRehab</c:v>
                </c:pt>
                <c:pt idx="6">
                  <c:v>Ashbeliah</c:v>
                </c:pt>
                <c:pt idx="7">
                  <c:v>Jeleeb AlSoukh</c:v>
                </c:pt>
                <c:pt idx="8">
                  <c:v>Kabd</c:v>
                </c:pt>
                <c:pt idx="9">
                  <c:v>Sabah AlNaser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10.77</c:v>
                </c:pt>
                <c:pt idx="1">
                  <c:v>6.07</c:v>
                </c:pt>
                <c:pt idx="2">
                  <c:v>1.8</c:v>
                </c:pt>
                <c:pt idx="3">
                  <c:v>5.84</c:v>
                </c:pt>
                <c:pt idx="4">
                  <c:v>10.34</c:v>
                </c:pt>
                <c:pt idx="5">
                  <c:v>16.57</c:v>
                </c:pt>
                <c:pt idx="6">
                  <c:v>1.38</c:v>
                </c:pt>
                <c:pt idx="7">
                  <c:v>3.07</c:v>
                </c:pt>
                <c:pt idx="8">
                  <c:v>1.86</c:v>
                </c:pt>
                <c:pt idx="9">
                  <c:v>29.66</c:v>
                </c:pt>
              </c:numCache>
            </c:numRef>
          </c:val>
        </c:ser>
        <c:dLbls>
          <c:showVal val="1"/>
        </c:dLbls>
        <c:axId val="96016640"/>
        <c:axId val="96067584"/>
      </c:barChart>
      <c:catAx>
        <c:axId val="9601664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6067584"/>
        <c:crosses val="autoZero"/>
        <c:auto val="1"/>
        <c:lblAlgn val="ctr"/>
        <c:lblOffset val="100"/>
      </c:catAx>
      <c:valAx>
        <c:axId val="960675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601664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3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(Group6)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14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 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6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Abdullah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AlMubarak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10:27PM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29.250736, 47.888794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AlArdiyah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18-02-2016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11:02AM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29.296202, 47.925688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DHL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AlArdiyah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29.286954, 47.889742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BLUCK10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AlFrdoos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07:46PM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29.287833, 47.880392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MCDONALDS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AlRabiyah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06:57PM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29.294834, 47.933819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AlRehab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07:39PM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29.285774,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47.940098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MAIN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Ashbeliah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15-02-2016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29.276854, 47.949617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Jeleeb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AlShoukh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16-02-2016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08:37PM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29.260647, 47.939269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MAIN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Kabd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19-02-2016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29.254305, 47.843582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SOUK ALFORDDA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Sabah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r>
                        <a:rPr lang="en-US" sz="1100" b="0" i="0" u="none" strike="noStrike" baseline="0" dirty="0" err="1" smtClean="0">
                          <a:solidFill>
                            <a:srgbClr val="000000"/>
                          </a:solidFill>
                          <a:latin typeface="Calibri"/>
                        </a:rPr>
                        <a:t>AlNaser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17-02-2016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09:52PM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29.269047, 47.882420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SAHU MUTERI WEEDING HALL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6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599" y="914400"/>
            <a:ext cx="8610601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21057</TotalTime>
  <Words>518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1385</cp:revision>
  <dcterms:created xsi:type="dcterms:W3CDTF">2012-10-01T05:39:34Z</dcterms:created>
  <dcterms:modified xsi:type="dcterms:W3CDTF">2016-02-21T08:10:54Z</dcterms:modified>
</cp:coreProperties>
</file>