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6.58</c:v>
                </c:pt>
                <c:pt idx="1">
                  <c:v>3.9</c:v>
                </c:pt>
                <c:pt idx="2">
                  <c:v>11.709999999999999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4.8899999999999997</c:v>
                </c:pt>
                <c:pt idx="1">
                  <c:v>5.34</c:v>
                </c:pt>
                <c:pt idx="2">
                  <c:v>5.41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5.1899999999999995</c:v>
                </c:pt>
                <c:pt idx="1">
                  <c:v>1.6300000000000001</c:v>
                </c:pt>
                <c:pt idx="2">
                  <c:v>11.52</c:v>
                </c:pt>
              </c:numCache>
            </c:numRef>
          </c:val>
        </c:ser>
        <c:dLbls>
          <c:showVal val="1"/>
        </c:dLbls>
        <c:axId val="78184832"/>
        <c:axId val="78186368"/>
      </c:barChart>
      <c:catAx>
        <c:axId val="781848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8186368"/>
        <c:crosses val="autoZero"/>
        <c:auto val="1"/>
        <c:lblAlgn val="ctr"/>
        <c:lblOffset val="100"/>
      </c:catAx>
      <c:valAx>
        <c:axId val="781863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818483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0.30000000000000004</c:v>
                </c:pt>
                <c:pt idx="1">
                  <c:v>0.33000000000000007</c:v>
                </c:pt>
                <c:pt idx="2">
                  <c:v>16.959999999999997</c:v>
                </c:pt>
                <c:pt idx="3">
                  <c:v>4.0000000000000008E-2</c:v>
                </c:pt>
                <c:pt idx="4">
                  <c:v>8.0000000000000016E-2</c:v>
                </c:pt>
                <c:pt idx="5">
                  <c:v>0.26</c:v>
                </c:pt>
                <c:pt idx="6">
                  <c:v>12.58</c:v>
                </c:pt>
                <c:pt idx="7">
                  <c:v>14.03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24.75</c:v>
                </c:pt>
                <c:pt idx="1">
                  <c:v>5.21</c:v>
                </c:pt>
                <c:pt idx="2">
                  <c:v>0.39000000000000007</c:v>
                </c:pt>
                <c:pt idx="3">
                  <c:v>4.99</c:v>
                </c:pt>
                <c:pt idx="4">
                  <c:v>7.09</c:v>
                </c:pt>
                <c:pt idx="5">
                  <c:v>18.559999999999999</c:v>
                </c:pt>
                <c:pt idx="6">
                  <c:v>20.02</c:v>
                </c:pt>
                <c:pt idx="7">
                  <c:v>0.97000000000000008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28</c:v>
                </c:pt>
                <c:pt idx="1">
                  <c:v>6.71</c:v>
                </c:pt>
                <c:pt idx="2">
                  <c:v>5.08</c:v>
                </c:pt>
                <c:pt idx="3">
                  <c:v>14.03</c:v>
                </c:pt>
                <c:pt idx="4">
                  <c:v>1.21</c:v>
                </c:pt>
                <c:pt idx="5">
                  <c:v>16.25</c:v>
                </c:pt>
                <c:pt idx="6">
                  <c:v>0.13</c:v>
                </c:pt>
                <c:pt idx="7">
                  <c:v>17.779999999999998</c:v>
                </c:pt>
              </c:numCache>
            </c:numRef>
          </c:val>
        </c:ser>
        <c:dLbls>
          <c:showVal val="1"/>
        </c:dLbls>
        <c:axId val="97897856"/>
        <c:axId val="97907840"/>
      </c:barChart>
      <c:catAx>
        <c:axId val="978978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907840"/>
        <c:crosses val="autoZero"/>
        <c:auto val="1"/>
        <c:lblAlgn val="ctr"/>
        <c:lblOffset val="100"/>
      </c:catAx>
      <c:valAx>
        <c:axId val="979078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8978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5.14</c:v>
                </c:pt>
                <c:pt idx="1">
                  <c:v>0.7400000000000001</c:v>
                </c:pt>
                <c:pt idx="2">
                  <c:v>5.57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4.6599999999999993</c:v>
                </c:pt>
                <c:pt idx="1">
                  <c:v>1.56</c:v>
                </c:pt>
                <c:pt idx="2">
                  <c:v>10.25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6.7700000000000005</c:v>
                </c:pt>
                <c:pt idx="1">
                  <c:v>1.1200000000000001</c:v>
                </c:pt>
                <c:pt idx="2">
                  <c:v>11.15</c:v>
                </c:pt>
              </c:numCache>
            </c:numRef>
          </c:val>
        </c:ser>
        <c:dLbls>
          <c:showVal val="1"/>
        </c:dLbls>
        <c:axId val="78254080"/>
        <c:axId val="78255616"/>
      </c:barChart>
      <c:catAx>
        <c:axId val="7825408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8255616"/>
        <c:crosses val="autoZero"/>
        <c:auto val="1"/>
        <c:lblAlgn val="ctr"/>
        <c:lblOffset val="100"/>
      </c:catAx>
      <c:valAx>
        <c:axId val="782556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825408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2.88</c:v>
                </c:pt>
                <c:pt idx="1">
                  <c:v>6.51</c:v>
                </c:pt>
                <c:pt idx="2">
                  <c:v>16.149999999999999</c:v>
                </c:pt>
                <c:pt idx="3">
                  <c:v>2.4</c:v>
                </c:pt>
                <c:pt idx="4">
                  <c:v>1.25</c:v>
                </c:pt>
                <c:pt idx="5">
                  <c:v>1.71</c:v>
                </c:pt>
                <c:pt idx="6">
                  <c:v>10.51</c:v>
                </c:pt>
                <c:pt idx="7">
                  <c:v>11.25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7.99</c:v>
                </c:pt>
                <c:pt idx="1">
                  <c:v>4.9700000000000006</c:v>
                </c:pt>
                <c:pt idx="2">
                  <c:v>3.9899999999999998</c:v>
                </c:pt>
                <c:pt idx="3">
                  <c:v>7.13</c:v>
                </c:pt>
                <c:pt idx="4">
                  <c:v>1.42</c:v>
                </c:pt>
                <c:pt idx="5">
                  <c:v>6.45</c:v>
                </c:pt>
                <c:pt idx="6">
                  <c:v>7.13</c:v>
                </c:pt>
                <c:pt idx="7">
                  <c:v>5.000000000000001E-3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6.45</c:v>
                </c:pt>
                <c:pt idx="1">
                  <c:v>3.94</c:v>
                </c:pt>
                <c:pt idx="2">
                  <c:v>6.67</c:v>
                </c:pt>
                <c:pt idx="3">
                  <c:v>12.59</c:v>
                </c:pt>
                <c:pt idx="4">
                  <c:v>5.21</c:v>
                </c:pt>
                <c:pt idx="5">
                  <c:v>6.000000000000001E-3</c:v>
                </c:pt>
                <c:pt idx="6">
                  <c:v>1.07</c:v>
                </c:pt>
                <c:pt idx="7">
                  <c:v>5.6099999999999994</c:v>
                </c:pt>
              </c:numCache>
            </c:numRef>
          </c:val>
        </c:ser>
        <c:dLbls>
          <c:showVal val="1"/>
        </c:dLbls>
        <c:axId val="81727488"/>
        <c:axId val="81729024"/>
      </c:barChart>
      <c:catAx>
        <c:axId val="817274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1729024"/>
        <c:crosses val="autoZero"/>
        <c:auto val="1"/>
        <c:lblAlgn val="ctr"/>
        <c:lblOffset val="100"/>
      </c:catAx>
      <c:valAx>
        <c:axId val="817290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17274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4.9800000000000004</c:v>
                </c:pt>
                <c:pt idx="1">
                  <c:v>15</c:v>
                </c:pt>
                <c:pt idx="2">
                  <c:v>24.439999999999998</c:v>
                </c:pt>
                <c:pt idx="3">
                  <c:v>7.08</c:v>
                </c:pt>
                <c:pt idx="4">
                  <c:v>5.39</c:v>
                </c:pt>
                <c:pt idx="5">
                  <c:v>3.07</c:v>
                </c:pt>
                <c:pt idx="6">
                  <c:v>18.8</c:v>
                </c:pt>
                <c:pt idx="7">
                  <c:v>19.829999999999995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14.89</c:v>
                </c:pt>
                <c:pt idx="1">
                  <c:v>9.99</c:v>
                </c:pt>
                <c:pt idx="2">
                  <c:v>11.41</c:v>
                </c:pt>
                <c:pt idx="3">
                  <c:v>10.030000000000001</c:v>
                </c:pt>
                <c:pt idx="4">
                  <c:v>1.6700000000000002</c:v>
                </c:pt>
                <c:pt idx="5">
                  <c:v>19.86</c:v>
                </c:pt>
                <c:pt idx="6">
                  <c:v>14.84</c:v>
                </c:pt>
                <c:pt idx="7">
                  <c:v>17.75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12.68</c:v>
                </c:pt>
                <c:pt idx="1">
                  <c:v>11.41</c:v>
                </c:pt>
                <c:pt idx="2">
                  <c:v>9.3700000000000028</c:v>
                </c:pt>
                <c:pt idx="3">
                  <c:v>17.89</c:v>
                </c:pt>
                <c:pt idx="4">
                  <c:v>8.32</c:v>
                </c:pt>
                <c:pt idx="5">
                  <c:v>9.11</c:v>
                </c:pt>
                <c:pt idx="6">
                  <c:v>2.0299999999999998</c:v>
                </c:pt>
              </c:numCache>
            </c:numRef>
          </c:val>
        </c:ser>
        <c:dLbls>
          <c:showVal val="1"/>
        </c:dLbls>
        <c:axId val="83756160"/>
        <c:axId val="83757696"/>
      </c:barChart>
      <c:catAx>
        <c:axId val="837561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3757696"/>
        <c:crosses val="autoZero"/>
        <c:auto val="1"/>
        <c:lblAlgn val="ctr"/>
        <c:lblOffset val="100"/>
      </c:catAx>
      <c:valAx>
        <c:axId val="837576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75616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3.94</c:v>
                </c:pt>
                <c:pt idx="1">
                  <c:v>7.63</c:v>
                </c:pt>
                <c:pt idx="2">
                  <c:v>7.31</c:v>
                </c:pt>
                <c:pt idx="3">
                  <c:v>0.13600000000000001</c:v>
                </c:pt>
                <c:pt idx="4">
                  <c:v>1.9500000000000002</c:v>
                </c:pt>
                <c:pt idx="5">
                  <c:v>5.9</c:v>
                </c:pt>
                <c:pt idx="6">
                  <c:v>7.42</c:v>
                </c:pt>
                <c:pt idx="7">
                  <c:v>6.8599999999999994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3.75</c:v>
                </c:pt>
                <c:pt idx="1">
                  <c:v>7.39</c:v>
                </c:pt>
                <c:pt idx="2">
                  <c:v>1.82</c:v>
                </c:pt>
                <c:pt idx="3">
                  <c:v>7.1</c:v>
                </c:pt>
                <c:pt idx="4">
                  <c:v>1.9700000000000002</c:v>
                </c:pt>
                <c:pt idx="5">
                  <c:v>7.74</c:v>
                </c:pt>
                <c:pt idx="6">
                  <c:v>0.34500000000000003</c:v>
                </c:pt>
                <c:pt idx="7">
                  <c:v>7.17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5.99</c:v>
                </c:pt>
                <c:pt idx="1">
                  <c:v>8.0300000000000011</c:v>
                </c:pt>
                <c:pt idx="2">
                  <c:v>8.8500000000000014</c:v>
                </c:pt>
                <c:pt idx="3">
                  <c:v>7.76</c:v>
                </c:pt>
                <c:pt idx="4">
                  <c:v>1.1299999999999997</c:v>
                </c:pt>
                <c:pt idx="5">
                  <c:v>7.7</c:v>
                </c:pt>
                <c:pt idx="6">
                  <c:v>6.81</c:v>
                </c:pt>
                <c:pt idx="7">
                  <c:v>7.85</c:v>
                </c:pt>
              </c:numCache>
            </c:numRef>
          </c:val>
        </c:ser>
        <c:dLbls>
          <c:showVal val="1"/>
        </c:dLbls>
        <c:axId val="83833600"/>
        <c:axId val="83835136"/>
      </c:barChart>
      <c:catAx>
        <c:axId val="838336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3835136"/>
        <c:crosses val="autoZero"/>
        <c:auto val="1"/>
        <c:lblAlgn val="ctr"/>
        <c:lblOffset val="100"/>
      </c:catAx>
      <c:valAx>
        <c:axId val="838351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8336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6.63</c:v>
                </c:pt>
                <c:pt idx="1">
                  <c:v>8.09</c:v>
                </c:pt>
                <c:pt idx="2">
                  <c:v>8.02</c:v>
                </c:pt>
                <c:pt idx="3">
                  <c:v>1.45</c:v>
                </c:pt>
                <c:pt idx="4">
                  <c:v>7.56</c:v>
                </c:pt>
                <c:pt idx="5">
                  <c:v>8.39</c:v>
                </c:pt>
                <c:pt idx="6">
                  <c:v>8.57</c:v>
                </c:pt>
                <c:pt idx="7">
                  <c:v>8.2900000000000009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7.76</c:v>
                </c:pt>
                <c:pt idx="1">
                  <c:v>8.61</c:v>
                </c:pt>
                <c:pt idx="2">
                  <c:v>7.1499999999999995</c:v>
                </c:pt>
                <c:pt idx="3">
                  <c:v>7.9300000000000006</c:v>
                </c:pt>
                <c:pt idx="4">
                  <c:v>3.02</c:v>
                </c:pt>
                <c:pt idx="5">
                  <c:v>8.5500000000000007</c:v>
                </c:pt>
                <c:pt idx="6">
                  <c:v>0.55300000000000005</c:v>
                </c:pt>
                <c:pt idx="7">
                  <c:v>7.9700000000000006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7.01</c:v>
                </c:pt>
                <c:pt idx="1">
                  <c:v>8.9500000000000011</c:v>
                </c:pt>
                <c:pt idx="2">
                  <c:v>9.8800000000000008</c:v>
                </c:pt>
                <c:pt idx="3">
                  <c:v>10.030000000000001</c:v>
                </c:pt>
                <c:pt idx="4">
                  <c:v>5.87</c:v>
                </c:pt>
                <c:pt idx="5">
                  <c:v>9.6</c:v>
                </c:pt>
                <c:pt idx="6">
                  <c:v>7.57</c:v>
                </c:pt>
                <c:pt idx="7">
                  <c:v>8.2199999999999989</c:v>
                </c:pt>
              </c:numCache>
            </c:numRef>
          </c:val>
        </c:ser>
        <c:dLbls>
          <c:showVal val="1"/>
        </c:dLbls>
        <c:axId val="90167168"/>
        <c:axId val="90168704"/>
      </c:barChart>
      <c:catAx>
        <c:axId val="901671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0168704"/>
        <c:crosses val="autoZero"/>
        <c:auto val="1"/>
        <c:lblAlgn val="ctr"/>
        <c:lblOffset val="100"/>
      </c:catAx>
      <c:valAx>
        <c:axId val="901687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01671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2.6</c:v>
                </c:pt>
                <c:pt idx="2">
                  <c:v>6.6</c:v>
                </c:pt>
                <c:pt idx="3">
                  <c:v>0.78200000000000003</c:v>
                </c:pt>
                <c:pt idx="4">
                  <c:v>4.5999999999999996</c:v>
                </c:pt>
                <c:pt idx="5">
                  <c:v>2.1</c:v>
                </c:pt>
                <c:pt idx="6">
                  <c:v>3.7</c:v>
                </c:pt>
                <c:pt idx="7">
                  <c:v>6.5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4.8</c:v>
                </c:pt>
                <c:pt idx="1">
                  <c:v>3.6</c:v>
                </c:pt>
                <c:pt idx="2">
                  <c:v>2</c:v>
                </c:pt>
                <c:pt idx="3">
                  <c:v>1.2</c:v>
                </c:pt>
                <c:pt idx="4">
                  <c:v>1.3</c:v>
                </c:pt>
                <c:pt idx="5">
                  <c:v>8.7000000000000011</c:v>
                </c:pt>
                <c:pt idx="6">
                  <c:v>11.1</c:v>
                </c:pt>
                <c:pt idx="7">
                  <c:v>10.030000000000001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1.2</c:v>
                </c:pt>
                <c:pt idx="1">
                  <c:v>1.9000000000000001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</c:v>
                </c:pt>
                <c:pt idx="6">
                  <c:v>0.47500000000000003</c:v>
                </c:pt>
                <c:pt idx="7">
                  <c:v>2.1</c:v>
                </c:pt>
              </c:numCache>
            </c:numRef>
          </c:val>
        </c:ser>
        <c:dLbls>
          <c:showVal val="1"/>
        </c:dLbls>
        <c:axId val="92121344"/>
        <c:axId val="92139520"/>
      </c:barChart>
      <c:catAx>
        <c:axId val="92121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139520"/>
        <c:crosses val="autoZero"/>
        <c:auto val="1"/>
        <c:lblAlgn val="ctr"/>
        <c:lblOffset val="100"/>
      </c:catAx>
      <c:valAx>
        <c:axId val="921395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1213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1.1000000000000001</c:v>
                </c:pt>
                <c:pt idx="1">
                  <c:v>0.33400000000000007</c:v>
                </c:pt>
                <c:pt idx="2">
                  <c:v>1</c:v>
                </c:pt>
                <c:pt idx="3">
                  <c:v>9.9000000000000019E-2</c:v>
                </c:pt>
                <c:pt idx="4">
                  <c:v>0.14600000000000002</c:v>
                </c:pt>
                <c:pt idx="5">
                  <c:v>8.5000000000000006E-2</c:v>
                </c:pt>
                <c:pt idx="6">
                  <c:v>2.9</c:v>
                </c:pt>
                <c:pt idx="7">
                  <c:v>0.27300000000000002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0.84800000000000009</c:v>
                </c:pt>
                <c:pt idx="1">
                  <c:v>0.55700000000000005</c:v>
                </c:pt>
                <c:pt idx="2">
                  <c:v>1.4</c:v>
                </c:pt>
                <c:pt idx="3">
                  <c:v>2.5</c:v>
                </c:pt>
                <c:pt idx="4">
                  <c:v>0.37500000000000006</c:v>
                </c:pt>
                <c:pt idx="5">
                  <c:v>2.4</c:v>
                </c:pt>
                <c:pt idx="6" formatCode="0.00">
                  <c:v>1.3</c:v>
                </c:pt>
                <c:pt idx="7">
                  <c:v>3.1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0.73100000000000009</c:v>
                </c:pt>
                <c:pt idx="1">
                  <c:v>1.6</c:v>
                </c:pt>
                <c:pt idx="2">
                  <c:v>0.998</c:v>
                </c:pt>
                <c:pt idx="3">
                  <c:v>1.1000000000000001</c:v>
                </c:pt>
                <c:pt idx="4">
                  <c:v>0.65500000000000014</c:v>
                </c:pt>
                <c:pt idx="5">
                  <c:v>1.2</c:v>
                </c:pt>
                <c:pt idx="6">
                  <c:v>1.4</c:v>
                </c:pt>
                <c:pt idx="7">
                  <c:v>1.3</c:v>
                </c:pt>
              </c:numCache>
            </c:numRef>
          </c:val>
        </c:ser>
        <c:dLbls>
          <c:showVal val="1"/>
        </c:dLbls>
        <c:axId val="97000064"/>
        <c:axId val="97022336"/>
      </c:barChart>
      <c:catAx>
        <c:axId val="97000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022336"/>
        <c:crosses val="autoZero"/>
        <c:auto val="1"/>
        <c:lblAlgn val="ctr"/>
        <c:lblOffset val="100"/>
      </c:catAx>
      <c:valAx>
        <c:axId val="970223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0000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56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2.84</c:v>
                </c:pt>
                <c:pt idx="1">
                  <c:v>21.84</c:v>
                </c:pt>
                <c:pt idx="2">
                  <c:v>25.38</c:v>
                </c:pt>
                <c:pt idx="3">
                  <c:v>0.52</c:v>
                </c:pt>
                <c:pt idx="4">
                  <c:v>2.9699999999999998</c:v>
                </c:pt>
                <c:pt idx="5">
                  <c:v>1.3</c:v>
                </c:pt>
                <c:pt idx="6">
                  <c:v>15.360000000000001</c:v>
                </c:pt>
                <c:pt idx="7">
                  <c:v>23.439999999999998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5.9700000000000006</c:v>
                </c:pt>
                <c:pt idx="1">
                  <c:v>1.31</c:v>
                </c:pt>
                <c:pt idx="2">
                  <c:v>1.85</c:v>
                </c:pt>
                <c:pt idx="3">
                  <c:v>2.3699999999999997</c:v>
                </c:pt>
                <c:pt idx="4">
                  <c:v>1.35</c:v>
                </c:pt>
                <c:pt idx="5">
                  <c:v>15.55</c:v>
                </c:pt>
                <c:pt idx="6">
                  <c:v>6.09</c:v>
                </c:pt>
                <c:pt idx="7">
                  <c:v>8.76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27.130000000000003</c:v>
                </c:pt>
                <c:pt idx="1">
                  <c:v>7.6099999999999994</c:v>
                </c:pt>
                <c:pt idx="2">
                  <c:v>5.6899999999999995</c:v>
                </c:pt>
                <c:pt idx="3">
                  <c:v>27.19</c:v>
                </c:pt>
                <c:pt idx="4">
                  <c:v>2.08</c:v>
                </c:pt>
                <c:pt idx="5">
                  <c:v>15.88</c:v>
                </c:pt>
                <c:pt idx="6">
                  <c:v>0.99</c:v>
                </c:pt>
                <c:pt idx="7">
                  <c:v>5.6</c:v>
                </c:pt>
              </c:numCache>
            </c:numRef>
          </c:val>
        </c:ser>
        <c:dLbls>
          <c:showVal val="1"/>
        </c:dLbls>
        <c:axId val="97168384"/>
        <c:axId val="97174272"/>
      </c:barChart>
      <c:catAx>
        <c:axId val="971683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7174272"/>
        <c:crosses val="autoZero"/>
        <c:auto val="1"/>
        <c:lblAlgn val="ctr"/>
        <c:lblOffset val="100"/>
      </c:catAx>
      <c:valAx>
        <c:axId val="971742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71683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3/6/2016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(Group8)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 28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06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March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8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ALAYOUN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08:35PM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29.324442, 47.653123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ALJAHRA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29.312543, 47.658481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ALSAYER SHOWROOM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ALNAEEM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09:41PM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29.334095, 47.690285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ALNASSEM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29.321353, 47.681375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ALQASER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01-032016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29.346500, 47.684354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ALWAHA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29.344036, 47.658230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OLD JAHRA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07:21PM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29.347697,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47.661032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TAIMA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09:07PM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29331392, 47.677352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BURGER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8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9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305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21448</TotalTime>
  <Words>493</Words>
  <Application>Microsoft Office PowerPoint</Application>
  <PresentationFormat>On-screen Show (4:3)</PresentationFormat>
  <Paragraphs>135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1402</cp:revision>
  <dcterms:created xsi:type="dcterms:W3CDTF">2012-10-01T05:39:34Z</dcterms:created>
  <dcterms:modified xsi:type="dcterms:W3CDTF">2016-03-06T08:19:50Z</dcterms:modified>
</cp:coreProperties>
</file>